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7" r:id="rId4"/>
    <p:sldMasterId id="214748367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Lst>
  <p:sldSz cy="5143500" cx="9144000"/>
  <p:notesSz cx="6858000" cy="9144000"/>
  <p:embeddedFontLst>
    <p:embeddedFont>
      <p:font typeface="Poppins"/>
      <p:regular r:id="rId19"/>
      <p:bold r:id="rId20"/>
      <p:italic r:id="rId21"/>
      <p:boldItalic r:id="rId22"/>
    </p:embeddedFont>
    <p:embeddedFont>
      <p:font typeface="Poppins Medium"/>
      <p:regular r:id="rId23"/>
      <p:bold r:id="rId24"/>
      <p:italic r:id="rId25"/>
      <p:boldItalic r:id="rId26"/>
    </p:embeddedFont>
    <p:embeddedFont>
      <p:font typeface="Poppins SemiBold"/>
      <p:regular r:id="rId27"/>
      <p:bold r:id="rId28"/>
      <p:italic r:id="rId29"/>
      <p:boldItalic r:id="rId30"/>
    </p:embeddedFont>
    <p:embeddedFont>
      <p:font typeface="Open Sans"/>
      <p:regular r:id="rId31"/>
      <p:bold r:id="rId32"/>
      <p:italic r:id="rId33"/>
      <p:boldItalic r:id="rId3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Poppins-bold.fntdata"/><Relationship Id="rId22" Type="http://schemas.openxmlformats.org/officeDocument/2006/relationships/font" Target="fonts/Poppins-boldItalic.fntdata"/><Relationship Id="rId21" Type="http://schemas.openxmlformats.org/officeDocument/2006/relationships/font" Target="fonts/Poppins-italic.fntdata"/><Relationship Id="rId24" Type="http://schemas.openxmlformats.org/officeDocument/2006/relationships/font" Target="fonts/PoppinsMedium-bold.fntdata"/><Relationship Id="rId23" Type="http://schemas.openxmlformats.org/officeDocument/2006/relationships/font" Target="fonts/PoppinsMedium-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font" Target="fonts/PoppinsMedium-boldItalic.fntdata"/><Relationship Id="rId25" Type="http://schemas.openxmlformats.org/officeDocument/2006/relationships/font" Target="fonts/PoppinsMedium-italic.fntdata"/><Relationship Id="rId28" Type="http://schemas.openxmlformats.org/officeDocument/2006/relationships/font" Target="fonts/PoppinsSemiBold-bold.fntdata"/><Relationship Id="rId27" Type="http://schemas.openxmlformats.org/officeDocument/2006/relationships/font" Target="fonts/PoppinsSemiBold-regular.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font" Target="fonts/PoppinsSemiBold-italic.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OpenSans-regular.fntdata"/><Relationship Id="rId30" Type="http://schemas.openxmlformats.org/officeDocument/2006/relationships/font" Target="fonts/PoppinsSemiBold-boldItalic.fntdata"/><Relationship Id="rId11" Type="http://schemas.openxmlformats.org/officeDocument/2006/relationships/slide" Target="slides/slide5.xml"/><Relationship Id="rId33" Type="http://schemas.openxmlformats.org/officeDocument/2006/relationships/font" Target="fonts/OpenSans-italic.fntdata"/><Relationship Id="rId10" Type="http://schemas.openxmlformats.org/officeDocument/2006/relationships/slide" Target="slides/slide4.xml"/><Relationship Id="rId32" Type="http://schemas.openxmlformats.org/officeDocument/2006/relationships/font" Target="fonts/OpenSans-bold.fntdata"/><Relationship Id="rId13" Type="http://schemas.openxmlformats.org/officeDocument/2006/relationships/slide" Target="slides/slide7.xml"/><Relationship Id="rId12" Type="http://schemas.openxmlformats.org/officeDocument/2006/relationships/slide" Target="slides/slide6.xml"/><Relationship Id="rId34" Type="http://schemas.openxmlformats.org/officeDocument/2006/relationships/font" Target="fonts/OpenSans-boldItalic.fntdata"/><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font" Target="fonts/Poppins-regular.fntdata"/><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19f02095231_2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g19f02095231_2_9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0" name="Shape 780"/>
        <p:cNvGrpSpPr/>
        <p:nvPr/>
      </p:nvGrpSpPr>
      <p:grpSpPr>
        <a:xfrm>
          <a:off x="0" y="0"/>
          <a:ext cx="0" cy="0"/>
          <a:chOff x="0" y="0"/>
          <a:chExt cx="0" cy="0"/>
        </a:xfrm>
      </p:grpSpPr>
      <p:sp>
        <p:nvSpPr>
          <p:cNvPr id="781" name="Google Shape;781;g19f02095231_2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g19f02095231_2_16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8" name="Shape 868"/>
        <p:cNvGrpSpPr/>
        <p:nvPr/>
      </p:nvGrpSpPr>
      <p:grpSpPr>
        <a:xfrm>
          <a:off x="0" y="0"/>
          <a:ext cx="0" cy="0"/>
          <a:chOff x="0" y="0"/>
          <a:chExt cx="0" cy="0"/>
        </a:xfrm>
      </p:grpSpPr>
      <p:sp>
        <p:nvSpPr>
          <p:cNvPr id="869" name="Google Shape;869;g19f02095231_2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g19f02095231_2_16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1" name="Shape 981"/>
        <p:cNvGrpSpPr/>
        <p:nvPr/>
      </p:nvGrpSpPr>
      <p:grpSpPr>
        <a:xfrm>
          <a:off x="0" y="0"/>
          <a:ext cx="0" cy="0"/>
          <a:chOff x="0" y="0"/>
          <a:chExt cx="0" cy="0"/>
        </a:xfrm>
      </p:grpSpPr>
      <p:sp>
        <p:nvSpPr>
          <p:cNvPr id="982" name="Google Shape;982;g19f02095231_2_9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g19f02095231_2_92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19f02095231_2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g19f02095231_2_10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9f02095231_2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g19f02095231_2_13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19f02095231_2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g19f02095231_2_13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19f02095231_2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g19f02095231_2_14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g19f02095231_2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g19f02095231_2_14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4" name="Shape 564"/>
        <p:cNvGrpSpPr/>
        <p:nvPr/>
      </p:nvGrpSpPr>
      <p:grpSpPr>
        <a:xfrm>
          <a:off x="0" y="0"/>
          <a:ext cx="0" cy="0"/>
          <a:chOff x="0" y="0"/>
          <a:chExt cx="0" cy="0"/>
        </a:xfrm>
      </p:grpSpPr>
      <p:sp>
        <p:nvSpPr>
          <p:cNvPr id="565" name="Google Shape;565;g19f02095231_2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g19f02095231_2_15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1" name="Shape 641"/>
        <p:cNvGrpSpPr/>
        <p:nvPr/>
      </p:nvGrpSpPr>
      <p:grpSpPr>
        <a:xfrm>
          <a:off x="0" y="0"/>
          <a:ext cx="0" cy="0"/>
          <a:chOff x="0" y="0"/>
          <a:chExt cx="0" cy="0"/>
        </a:xfrm>
      </p:grpSpPr>
      <p:sp>
        <p:nvSpPr>
          <p:cNvPr id="642" name="Google Shape;642;g19f02095231_2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g19f02095231_2_15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6" name="Shape 716"/>
        <p:cNvGrpSpPr/>
        <p:nvPr/>
      </p:nvGrpSpPr>
      <p:grpSpPr>
        <a:xfrm>
          <a:off x="0" y="0"/>
          <a:ext cx="0" cy="0"/>
          <a:chOff x="0" y="0"/>
          <a:chExt cx="0" cy="0"/>
        </a:xfrm>
      </p:grpSpPr>
      <p:sp>
        <p:nvSpPr>
          <p:cNvPr id="717" name="Google Shape;717;g19f02095231_2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g19f02095231_2_15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Slide">
  <p:cSld name="3_Title Slide">
    <p:spTree>
      <p:nvGrpSpPr>
        <p:cNvPr id="56" name="Shape 56"/>
        <p:cNvGrpSpPr/>
        <p:nvPr/>
      </p:nvGrpSpPr>
      <p:grpSpPr>
        <a:xfrm>
          <a:off x="0" y="0"/>
          <a:ext cx="0" cy="0"/>
          <a:chOff x="0" y="0"/>
          <a:chExt cx="0" cy="0"/>
        </a:xfrm>
      </p:grpSpPr>
      <p:sp>
        <p:nvSpPr>
          <p:cNvPr id="57" name="Google Shape;57;p14"/>
          <p:cNvSpPr/>
          <p:nvPr>
            <p:ph idx="2" type="pic"/>
          </p:nvPr>
        </p:nvSpPr>
        <p:spPr>
          <a:xfrm>
            <a:off x="647700" y="504825"/>
            <a:ext cx="3371850" cy="5153025"/>
          </a:xfrm>
          <a:prstGeom prst="rect">
            <a:avLst/>
          </a:prstGeom>
          <a:noFill/>
          <a:ln>
            <a:noFill/>
          </a:ln>
        </p:spPr>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8" name="Shape 58"/>
        <p:cNvGrpSpPr/>
        <p:nvPr/>
      </p:nvGrpSpPr>
      <p:grpSpPr>
        <a:xfrm>
          <a:off x="0" y="0"/>
          <a:ext cx="0" cy="0"/>
          <a:chOff x="0" y="0"/>
          <a:chExt cx="0" cy="0"/>
        </a:xfrm>
      </p:grpSpPr>
      <p:sp>
        <p:nvSpPr>
          <p:cNvPr id="59" name="Google Shape;59;p15"/>
          <p:cNvSpPr txBox="1"/>
          <p:nvPr>
            <p:ph type="ctrTitle"/>
          </p:nvPr>
        </p:nvSpPr>
        <p:spPr>
          <a:xfrm>
            <a:off x="1143000" y="841772"/>
            <a:ext cx="6858000" cy="1790700"/>
          </a:xfrm>
          <a:prstGeom prst="rect">
            <a:avLst/>
          </a:prstGeom>
          <a:noFill/>
          <a:ln>
            <a:noFill/>
          </a:ln>
        </p:spPr>
        <p:txBody>
          <a:bodyPr anchorCtr="0" anchor="b" bIns="34275" lIns="68575" spcFirstLastPara="1" rIns="68575" wrap="square" tIns="34275">
            <a:normAutofit/>
          </a:bodyPr>
          <a:lstStyle>
            <a:lvl1pPr lvl="0" algn="ctr">
              <a:lnSpc>
                <a:spcPct val="90000"/>
              </a:lnSpc>
              <a:spcBef>
                <a:spcPts val="0"/>
              </a:spcBef>
              <a:spcAft>
                <a:spcPts val="0"/>
              </a:spcAft>
              <a:buClr>
                <a:schemeClr val="dk1"/>
              </a:buClr>
              <a:buSzPts val="4500"/>
              <a:buFont typeface="Calibri"/>
              <a:buNone/>
              <a:defRPr sz="45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60" name="Google Shape;60;p15"/>
          <p:cNvSpPr txBox="1"/>
          <p:nvPr>
            <p:ph idx="1" type="subTitle"/>
          </p:nvPr>
        </p:nvSpPr>
        <p:spPr>
          <a:xfrm>
            <a:off x="1143000" y="2701528"/>
            <a:ext cx="6858000" cy="1241821"/>
          </a:xfrm>
          <a:prstGeom prst="rect">
            <a:avLst/>
          </a:prstGeom>
          <a:noFill/>
          <a:ln>
            <a:noFill/>
          </a:ln>
        </p:spPr>
        <p:txBody>
          <a:bodyPr anchorCtr="0" anchor="t" bIns="34275" lIns="68575" spcFirstLastPara="1" rIns="68575" wrap="square" tIns="34275">
            <a:normAutofit/>
          </a:bodyPr>
          <a:lstStyle>
            <a:lvl1pPr lvl="0" algn="ctr">
              <a:lnSpc>
                <a:spcPct val="90000"/>
              </a:lnSpc>
              <a:spcBef>
                <a:spcPts val="800"/>
              </a:spcBef>
              <a:spcAft>
                <a:spcPts val="0"/>
              </a:spcAft>
              <a:buClr>
                <a:schemeClr val="dk1"/>
              </a:buClr>
              <a:buSzPts val="1800"/>
              <a:buNone/>
              <a:defRPr sz="1800"/>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sp>
        <p:nvSpPr>
          <p:cNvPr id="61" name="Google Shape;61;p15"/>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2" name="Google Shape;62;p15"/>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3" name="Google Shape;63;p15"/>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Slide">
  <p:cSld name="2_Title Slide">
    <p:spTree>
      <p:nvGrpSpPr>
        <p:cNvPr id="64" name="Shape 64"/>
        <p:cNvGrpSpPr/>
        <p:nvPr/>
      </p:nvGrpSpPr>
      <p:grpSpPr>
        <a:xfrm>
          <a:off x="0" y="0"/>
          <a:ext cx="0" cy="0"/>
          <a:chOff x="0" y="0"/>
          <a:chExt cx="0" cy="0"/>
        </a:xfrm>
      </p:grpSpPr>
      <p:sp>
        <p:nvSpPr>
          <p:cNvPr id="65" name="Google Shape;65;p16"/>
          <p:cNvSpPr/>
          <p:nvPr>
            <p:ph idx="2" type="pic"/>
          </p:nvPr>
        </p:nvSpPr>
        <p:spPr>
          <a:xfrm>
            <a:off x="2452034" y="870243"/>
            <a:ext cx="1057458" cy="1057458"/>
          </a:xfrm>
          <a:prstGeom prst="rect">
            <a:avLst/>
          </a:prstGeom>
          <a:noFill/>
          <a:ln>
            <a:noFill/>
          </a:ln>
        </p:spPr>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p:cSld name="1_Title Slide">
    <p:spTree>
      <p:nvGrpSpPr>
        <p:cNvPr id="66" name="Shape 66"/>
        <p:cNvGrpSpPr/>
        <p:nvPr/>
      </p:nvGrpSpPr>
      <p:grpSpPr>
        <a:xfrm>
          <a:off x="0" y="0"/>
          <a:ext cx="0" cy="0"/>
          <a:chOff x="0" y="0"/>
          <a:chExt cx="0" cy="0"/>
        </a:xfrm>
      </p:grpSpPr>
      <p:sp>
        <p:nvSpPr>
          <p:cNvPr id="67" name="Google Shape;67;p17"/>
          <p:cNvSpPr/>
          <p:nvPr>
            <p:ph idx="2" type="pic"/>
          </p:nvPr>
        </p:nvSpPr>
        <p:spPr>
          <a:xfrm>
            <a:off x="2608657" y="2326710"/>
            <a:ext cx="1143089" cy="1143089"/>
          </a:xfrm>
          <a:prstGeom prst="rect">
            <a:avLst/>
          </a:prstGeom>
          <a:noFill/>
          <a:ln>
            <a:noFill/>
          </a:ln>
        </p:spPr>
      </p:sp>
      <p:sp>
        <p:nvSpPr>
          <p:cNvPr id="68" name="Google Shape;68;p17"/>
          <p:cNvSpPr/>
          <p:nvPr>
            <p:ph idx="3" type="pic"/>
          </p:nvPr>
        </p:nvSpPr>
        <p:spPr>
          <a:xfrm>
            <a:off x="4255177" y="2326710"/>
            <a:ext cx="1143089" cy="1143089"/>
          </a:xfrm>
          <a:prstGeom prst="rect">
            <a:avLst/>
          </a:prstGeom>
          <a:noFill/>
          <a:ln>
            <a:noFill/>
          </a:ln>
        </p:spPr>
      </p:sp>
      <p:sp>
        <p:nvSpPr>
          <p:cNvPr id="69" name="Google Shape;69;p17"/>
          <p:cNvSpPr/>
          <p:nvPr>
            <p:ph idx="4" type="pic"/>
          </p:nvPr>
        </p:nvSpPr>
        <p:spPr>
          <a:xfrm>
            <a:off x="5901697" y="2326710"/>
            <a:ext cx="1143088" cy="1143089"/>
          </a:xfrm>
          <a:prstGeom prst="rect">
            <a:avLst/>
          </a:prstGeom>
          <a:noFill/>
          <a:ln>
            <a:noFill/>
          </a:ln>
        </p:spPr>
      </p:sp>
      <p:sp>
        <p:nvSpPr>
          <p:cNvPr id="70" name="Google Shape;70;p17"/>
          <p:cNvSpPr/>
          <p:nvPr>
            <p:ph idx="5" type="pic"/>
          </p:nvPr>
        </p:nvSpPr>
        <p:spPr>
          <a:xfrm>
            <a:off x="7548216" y="2326710"/>
            <a:ext cx="1143088" cy="1143089"/>
          </a:xfrm>
          <a:prstGeom prst="rect">
            <a:avLst/>
          </a:prstGeom>
          <a:noFill/>
          <a:ln>
            <a:noFill/>
          </a:ln>
        </p:spPr>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1" name="Shape 71"/>
        <p:cNvGrpSpPr/>
        <p:nvPr/>
      </p:nvGrpSpPr>
      <p:grpSpPr>
        <a:xfrm>
          <a:off x="0" y="0"/>
          <a:ext cx="0" cy="0"/>
          <a:chOff x="0" y="0"/>
          <a:chExt cx="0" cy="0"/>
        </a:xfrm>
      </p:grpSpPr>
      <p:sp>
        <p:nvSpPr>
          <p:cNvPr id="72" name="Google Shape;72;p18"/>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3" name="Google Shape;73;p18"/>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4" name="Google Shape;74;p18"/>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lank">
  <p:cSld name="1_Blank">
    <p:spTree>
      <p:nvGrpSpPr>
        <p:cNvPr id="75" name="Shape 75"/>
        <p:cNvGrpSpPr/>
        <p:nvPr/>
      </p:nvGrpSpPr>
      <p:grpSpPr>
        <a:xfrm>
          <a:off x="0" y="0"/>
          <a:ext cx="0" cy="0"/>
          <a:chOff x="0" y="0"/>
          <a:chExt cx="0" cy="0"/>
        </a:xfrm>
      </p:grpSpPr>
      <p:sp>
        <p:nvSpPr>
          <p:cNvPr id="76" name="Google Shape;76;p19"/>
          <p:cNvSpPr/>
          <p:nvPr>
            <p:ph idx="2" type="pic"/>
          </p:nvPr>
        </p:nvSpPr>
        <p:spPr>
          <a:xfrm>
            <a:off x="6484055" y="2170798"/>
            <a:ext cx="836703" cy="773730"/>
          </a:xfrm>
          <a:prstGeom prst="rect">
            <a:avLst/>
          </a:prstGeom>
          <a:noFill/>
          <a:ln>
            <a:noFill/>
          </a:ln>
        </p:spPr>
      </p:sp>
      <p:sp>
        <p:nvSpPr>
          <p:cNvPr id="77" name="Google Shape;77;p19"/>
          <p:cNvSpPr/>
          <p:nvPr>
            <p:ph idx="3" type="pic"/>
          </p:nvPr>
        </p:nvSpPr>
        <p:spPr>
          <a:xfrm>
            <a:off x="8002877" y="2170798"/>
            <a:ext cx="836703" cy="773730"/>
          </a:xfrm>
          <a:prstGeom prst="rect">
            <a:avLst/>
          </a:prstGeom>
          <a:noFill/>
          <a:ln>
            <a:noFill/>
          </a:ln>
        </p:spPr>
      </p:sp>
      <p:sp>
        <p:nvSpPr>
          <p:cNvPr id="78" name="Google Shape;78;p19"/>
          <p:cNvSpPr/>
          <p:nvPr>
            <p:ph idx="4" type="pic"/>
          </p:nvPr>
        </p:nvSpPr>
        <p:spPr>
          <a:xfrm>
            <a:off x="6484055" y="3715372"/>
            <a:ext cx="836703" cy="773730"/>
          </a:xfrm>
          <a:prstGeom prst="rect">
            <a:avLst/>
          </a:prstGeom>
          <a:noFill/>
          <a:ln>
            <a:noFill/>
          </a:ln>
        </p:spPr>
      </p:sp>
      <p:sp>
        <p:nvSpPr>
          <p:cNvPr id="79" name="Google Shape;79;p19"/>
          <p:cNvSpPr/>
          <p:nvPr>
            <p:ph idx="5" type="pic"/>
          </p:nvPr>
        </p:nvSpPr>
        <p:spPr>
          <a:xfrm>
            <a:off x="8002877" y="3715372"/>
            <a:ext cx="836703" cy="773730"/>
          </a:xfrm>
          <a:prstGeom prst="rect">
            <a:avLst/>
          </a:prstGeom>
          <a:noFill/>
          <a:ln>
            <a:noFill/>
          </a:ln>
        </p:spPr>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Blank">
  <p:cSld name="2_Blank">
    <p:spTree>
      <p:nvGrpSpPr>
        <p:cNvPr id="80" name="Shape 80"/>
        <p:cNvGrpSpPr/>
        <p:nvPr/>
      </p:nvGrpSpPr>
      <p:grpSpPr>
        <a:xfrm>
          <a:off x="0" y="0"/>
          <a:ext cx="0" cy="0"/>
          <a:chOff x="0" y="0"/>
          <a:chExt cx="0" cy="0"/>
        </a:xfrm>
      </p:grpSpPr>
      <p:sp>
        <p:nvSpPr>
          <p:cNvPr id="81" name="Google Shape;81;p20"/>
          <p:cNvSpPr/>
          <p:nvPr>
            <p:ph idx="2" type="pic"/>
          </p:nvPr>
        </p:nvSpPr>
        <p:spPr>
          <a:xfrm>
            <a:off x="2465789" y="2122168"/>
            <a:ext cx="1869872" cy="2349809"/>
          </a:xfrm>
          <a:prstGeom prst="rect">
            <a:avLst/>
          </a:prstGeom>
          <a:noFill/>
          <a:ln>
            <a:noFill/>
          </a:ln>
        </p:spPr>
      </p:sp>
      <p:sp>
        <p:nvSpPr>
          <p:cNvPr id="82" name="Google Shape;82;p20"/>
          <p:cNvSpPr/>
          <p:nvPr>
            <p:ph idx="3" type="pic"/>
          </p:nvPr>
        </p:nvSpPr>
        <p:spPr>
          <a:xfrm>
            <a:off x="4572000" y="1423846"/>
            <a:ext cx="2342557" cy="1483813"/>
          </a:xfrm>
          <a:prstGeom prst="rect">
            <a:avLst/>
          </a:prstGeom>
          <a:noFill/>
          <a:ln>
            <a:noFill/>
          </a:ln>
        </p:spPr>
      </p:sp>
      <p:sp>
        <p:nvSpPr>
          <p:cNvPr id="83" name="Google Shape;83;p20"/>
          <p:cNvSpPr/>
          <p:nvPr>
            <p:ph idx="4" type="pic"/>
          </p:nvPr>
        </p:nvSpPr>
        <p:spPr>
          <a:xfrm>
            <a:off x="4571999" y="3144002"/>
            <a:ext cx="2342557" cy="1319171"/>
          </a:xfrm>
          <a:prstGeom prst="rect">
            <a:avLst/>
          </a:prstGeom>
          <a:noFill/>
          <a:ln>
            <a:noFill/>
          </a:ln>
        </p:spPr>
      </p:sp>
      <p:sp>
        <p:nvSpPr>
          <p:cNvPr id="84" name="Google Shape;84;p20"/>
          <p:cNvSpPr/>
          <p:nvPr>
            <p:ph idx="5" type="pic"/>
          </p:nvPr>
        </p:nvSpPr>
        <p:spPr>
          <a:xfrm>
            <a:off x="7150897" y="1423847"/>
            <a:ext cx="1687116" cy="3048130"/>
          </a:xfrm>
          <a:prstGeom prst="rect">
            <a:avLst/>
          </a:prstGeom>
          <a:noFill/>
          <a:ln>
            <a:noFill/>
          </a:ln>
        </p:spPr>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Blank">
  <p:cSld name="3_Blank">
    <p:spTree>
      <p:nvGrpSpPr>
        <p:cNvPr id="85" name="Shape 85"/>
        <p:cNvGrpSpPr/>
        <p:nvPr/>
      </p:nvGrpSpPr>
      <p:grpSpPr>
        <a:xfrm>
          <a:off x="0" y="0"/>
          <a:ext cx="0" cy="0"/>
          <a:chOff x="0" y="0"/>
          <a:chExt cx="0" cy="0"/>
        </a:xfrm>
      </p:grpSpPr>
      <p:sp>
        <p:nvSpPr>
          <p:cNvPr id="86" name="Google Shape;86;p21"/>
          <p:cNvSpPr/>
          <p:nvPr>
            <p:ph idx="2" type="pic"/>
          </p:nvPr>
        </p:nvSpPr>
        <p:spPr>
          <a:xfrm>
            <a:off x="7222496" y="1314582"/>
            <a:ext cx="1454704" cy="1454704"/>
          </a:xfrm>
          <a:prstGeom prst="rect">
            <a:avLst/>
          </a:prstGeom>
          <a:noFill/>
          <a:ln>
            <a:no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Blank">
  <p:cSld name="4_Blank">
    <p:spTree>
      <p:nvGrpSpPr>
        <p:cNvPr id="87" name="Shape 87"/>
        <p:cNvGrpSpPr/>
        <p:nvPr/>
      </p:nvGrpSpPr>
      <p:grpSpPr>
        <a:xfrm>
          <a:off x="0" y="0"/>
          <a:ext cx="0" cy="0"/>
          <a:chOff x="0" y="0"/>
          <a:chExt cx="0" cy="0"/>
        </a:xfrm>
      </p:grpSpPr>
      <p:sp>
        <p:nvSpPr>
          <p:cNvPr id="88" name="Google Shape;88;p22"/>
          <p:cNvSpPr/>
          <p:nvPr>
            <p:ph idx="2" type="pic"/>
          </p:nvPr>
        </p:nvSpPr>
        <p:spPr>
          <a:xfrm>
            <a:off x="316830" y="4405395"/>
            <a:ext cx="600859" cy="600859"/>
          </a:xfrm>
          <a:prstGeom prst="rect">
            <a:avLst/>
          </a:prstGeom>
          <a:noFill/>
          <a:ln>
            <a:noFill/>
          </a:ln>
        </p:spPr>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9" name="Shape 89"/>
        <p:cNvGrpSpPr/>
        <p:nvPr/>
      </p:nvGrpSpPr>
      <p:grpSpPr>
        <a:xfrm>
          <a:off x="0" y="0"/>
          <a:ext cx="0" cy="0"/>
          <a:chOff x="0" y="0"/>
          <a:chExt cx="0" cy="0"/>
        </a:xfrm>
      </p:grpSpPr>
      <p:sp>
        <p:nvSpPr>
          <p:cNvPr id="90" name="Google Shape;90;p23"/>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91" name="Google Shape;91;p23"/>
          <p:cNvSpPr txBox="1"/>
          <p:nvPr>
            <p:ph idx="1" type="body"/>
          </p:nvPr>
        </p:nvSpPr>
        <p:spPr>
          <a:xfrm>
            <a:off x="628650" y="1369219"/>
            <a:ext cx="7886700" cy="3263504"/>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92" name="Google Shape;92;p23"/>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3" name="Google Shape;93;p23"/>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4" name="Google Shape;94;p23"/>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95" name="Shape 95"/>
        <p:cNvGrpSpPr/>
        <p:nvPr/>
      </p:nvGrpSpPr>
      <p:grpSpPr>
        <a:xfrm>
          <a:off x="0" y="0"/>
          <a:ext cx="0" cy="0"/>
          <a:chOff x="0" y="0"/>
          <a:chExt cx="0" cy="0"/>
        </a:xfrm>
      </p:grpSpPr>
      <p:sp>
        <p:nvSpPr>
          <p:cNvPr id="96" name="Google Shape;96;p24"/>
          <p:cNvSpPr txBox="1"/>
          <p:nvPr>
            <p:ph type="title"/>
          </p:nvPr>
        </p:nvSpPr>
        <p:spPr>
          <a:xfrm>
            <a:off x="623888" y="1282304"/>
            <a:ext cx="7886700" cy="2139553"/>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4500"/>
              <a:buFont typeface="Calibri"/>
              <a:buNone/>
              <a:defRPr sz="45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97" name="Google Shape;97;p24"/>
          <p:cNvSpPr txBox="1"/>
          <p:nvPr>
            <p:ph idx="1" type="body"/>
          </p:nvPr>
        </p:nvSpPr>
        <p:spPr>
          <a:xfrm>
            <a:off x="623888" y="3442097"/>
            <a:ext cx="7886700" cy="112514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rgbClr val="888888"/>
              </a:buClr>
              <a:buSzPts val="1800"/>
              <a:buNone/>
              <a:defRPr sz="1800">
                <a:solidFill>
                  <a:srgbClr val="888888"/>
                </a:solidFill>
              </a:defRPr>
            </a:lvl1pPr>
            <a:lvl2pPr indent="-228600" lvl="1" marL="914400" algn="l">
              <a:lnSpc>
                <a:spcPct val="90000"/>
              </a:lnSpc>
              <a:spcBef>
                <a:spcPts val="400"/>
              </a:spcBef>
              <a:spcAft>
                <a:spcPts val="0"/>
              </a:spcAft>
              <a:buClr>
                <a:srgbClr val="888888"/>
              </a:buClr>
              <a:buSzPts val="1500"/>
              <a:buNone/>
              <a:defRPr sz="1500">
                <a:solidFill>
                  <a:srgbClr val="888888"/>
                </a:solidFill>
              </a:defRPr>
            </a:lvl2pPr>
            <a:lvl3pPr indent="-228600" lvl="2" marL="1371600" algn="l">
              <a:lnSpc>
                <a:spcPct val="90000"/>
              </a:lnSpc>
              <a:spcBef>
                <a:spcPts val="400"/>
              </a:spcBef>
              <a:spcAft>
                <a:spcPts val="0"/>
              </a:spcAft>
              <a:buClr>
                <a:srgbClr val="888888"/>
              </a:buClr>
              <a:buSzPts val="1400"/>
              <a:buNone/>
              <a:defRPr sz="1400">
                <a:solidFill>
                  <a:srgbClr val="888888"/>
                </a:solidFill>
              </a:defRPr>
            </a:lvl3pPr>
            <a:lvl4pPr indent="-228600" lvl="3" marL="1828800" algn="l">
              <a:lnSpc>
                <a:spcPct val="90000"/>
              </a:lnSpc>
              <a:spcBef>
                <a:spcPts val="400"/>
              </a:spcBef>
              <a:spcAft>
                <a:spcPts val="0"/>
              </a:spcAft>
              <a:buClr>
                <a:srgbClr val="888888"/>
              </a:buClr>
              <a:buSzPts val="1200"/>
              <a:buNone/>
              <a:defRPr sz="1200">
                <a:solidFill>
                  <a:srgbClr val="888888"/>
                </a:solidFill>
              </a:defRPr>
            </a:lvl4pPr>
            <a:lvl5pPr indent="-228600" lvl="4" marL="2286000" algn="l">
              <a:lnSpc>
                <a:spcPct val="90000"/>
              </a:lnSpc>
              <a:spcBef>
                <a:spcPts val="400"/>
              </a:spcBef>
              <a:spcAft>
                <a:spcPts val="0"/>
              </a:spcAft>
              <a:buClr>
                <a:srgbClr val="888888"/>
              </a:buClr>
              <a:buSzPts val="1200"/>
              <a:buNone/>
              <a:defRPr sz="1200">
                <a:solidFill>
                  <a:srgbClr val="888888"/>
                </a:solidFill>
              </a:defRPr>
            </a:lvl5pPr>
            <a:lvl6pPr indent="-228600" lvl="5" marL="2743200" algn="l">
              <a:lnSpc>
                <a:spcPct val="90000"/>
              </a:lnSpc>
              <a:spcBef>
                <a:spcPts val="400"/>
              </a:spcBef>
              <a:spcAft>
                <a:spcPts val="0"/>
              </a:spcAft>
              <a:buClr>
                <a:srgbClr val="888888"/>
              </a:buClr>
              <a:buSzPts val="1200"/>
              <a:buNone/>
              <a:defRPr sz="1200">
                <a:solidFill>
                  <a:srgbClr val="888888"/>
                </a:solidFill>
              </a:defRPr>
            </a:lvl6pPr>
            <a:lvl7pPr indent="-228600" lvl="6" marL="3200400" algn="l">
              <a:lnSpc>
                <a:spcPct val="90000"/>
              </a:lnSpc>
              <a:spcBef>
                <a:spcPts val="400"/>
              </a:spcBef>
              <a:spcAft>
                <a:spcPts val="0"/>
              </a:spcAft>
              <a:buClr>
                <a:srgbClr val="888888"/>
              </a:buClr>
              <a:buSzPts val="1200"/>
              <a:buNone/>
              <a:defRPr sz="1200">
                <a:solidFill>
                  <a:srgbClr val="888888"/>
                </a:solidFill>
              </a:defRPr>
            </a:lvl7pPr>
            <a:lvl8pPr indent="-228600" lvl="7" marL="3657600" algn="l">
              <a:lnSpc>
                <a:spcPct val="90000"/>
              </a:lnSpc>
              <a:spcBef>
                <a:spcPts val="400"/>
              </a:spcBef>
              <a:spcAft>
                <a:spcPts val="0"/>
              </a:spcAft>
              <a:buClr>
                <a:srgbClr val="888888"/>
              </a:buClr>
              <a:buSzPts val="1200"/>
              <a:buNone/>
              <a:defRPr sz="1200">
                <a:solidFill>
                  <a:srgbClr val="888888"/>
                </a:solidFill>
              </a:defRPr>
            </a:lvl8pPr>
            <a:lvl9pPr indent="-228600" lvl="8" marL="4114800" algn="l">
              <a:lnSpc>
                <a:spcPct val="90000"/>
              </a:lnSpc>
              <a:spcBef>
                <a:spcPts val="400"/>
              </a:spcBef>
              <a:spcAft>
                <a:spcPts val="0"/>
              </a:spcAft>
              <a:buClr>
                <a:srgbClr val="888888"/>
              </a:buClr>
              <a:buSzPts val="1200"/>
              <a:buNone/>
              <a:defRPr sz="1200">
                <a:solidFill>
                  <a:srgbClr val="888888"/>
                </a:solidFill>
              </a:defRPr>
            </a:lvl9pPr>
          </a:lstStyle>
          <a:p/>
        </p:txBody>
      </p:sp>
      <p:sp>
        <p:nvSpPr>
          <p:cNvPr id="98" name="Google Shape;98;p24"/>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9" name="Google Shape;99;p24"/>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00" name="Google Shape;100;p24"/>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01" name="Shape 101"/>
        <p:cNvGrpSpPr/>
        <p:nvPr/>
      </p:nvGrpSpPr>
      <p:grpSpPr>
        <a:xfrm>
          <a:off x="0" y="0"/>
          <a:ext cx="0" cy="0"/>
          <a:chOff x="0" y="0"/>
          <a:chExt cx="0" cy="0"/>
        </a:xfrm>
      </p:grpSpPr>
      <p:sp>
        <p:nvSpPr>
          <p:cNvPr id="102" name="Google Shape;102;p25"/>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03" name="Google Shape;103;p25"/>
          <p:cNvSpPr txBox="1"/>
          <p:nvPr>
            <p:ph idx="1" type="body"/>
          </p:nvPr>
        </p:nvSpPr>
        <p:spPr>
          <a:xfrm>
            <a:off x="628650" y="1369219"/>
            <a:ext cx="3886200" cy="3263504"/>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04" name="Google Shape;104;p25"/>
          <p:cNvSpPr txBox="1"/>
          <p:nvPr>
            <p:ph idx="2" type="body"/>
          </p:nvPr>
        </p:nvSpPr>
        <p:spPr>
          <a:xfrm>
            <a:off x="4629150" y="1369219"/>
            <a:ext cx="3886200" cy="3263504"/>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05" name="Google Shape;105;p25"/>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06" name="Google Shape;106;p25"/>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07" name="Google Shape;107;p25"/>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08" name="Shape 108"/>
        <p:cNvGrpSpPr/>
        <p:nvPr/>
      </p:nvGrpSpPr>
      <p:grpSpPr>
        <a:xfrm>
          <a:off x="0" y="0"/>
          <a:ext cx="0" cy="0"/>
          <a:chOff x="0" y="0"/>
          <a:chExt cx="0" cy="0"/>
        </a:xfrm>
      </p:grpSpPr>
      <p:sp>
        <p:nvSpPr>
          <p:cNvPr id="109" name="Google Shape;109;p26"/>
          <p:cNvSpPr txBox="1"/>
          <p:nvPr>
            <p:ph type="title"/>
          </p:nvPr>
        </p:nvSpPr>
        <p:spPr>
          <a:xfrm>
            <a:off x="629841"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10" name="Google Shape;110;p26"/>
          <p:cNvSpPr txBox="1"/>
          <p:nvPr>
            <p:ph idx="1" type="body"/>
          </p:nvPr>
        </p:nvSpPr>
        <p:spPr>
          <a:xfrm>
            <a:off x="629841" y="1260872"/>
            <a:ext cx="3868340" cy="617934"/>
          </a:xfrm>
          <a:prstGeom prst="rect">
            <a:avLst/>
          </a:prstGeom>
          <a:noFill/>
          <a:ln>
            <a:noFill/>
          </a:ln>
        </p:spPr>
        <p:txBody>
          <a:bodyPr anchorCtr="0" anchor="b"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800"/>
              <a:buNone/>
              <a:defRPr b="1" sz="1800"/>
            </a:lvl1pPr>
            <a:lvl2pPr indent="-228600" lvl="1" marL="914400" algn="l">
              <a:lnSpc>
                <a:spcPct val="90000"/>
              </a:lnSpc>
              <a:spcBef>
                <a:spcPts val="400"/>
              </a:spcBef>
              <a:spcAft>
                <a:spcPts val="0"/>
              </a:spcAft>
              <a:buClr>
                <a:schemeClr val="dk1"/>
              </a:buClr>
              <a:buSzPts val="1500"/>
              <a:buNone/>
              <a:defRPr b="1" sz="1500"/>
            </a:lvl2pPr>
            <a:lvl3pPr indent="-228600" lvl="2" marL="1371600" algn="l">
              <a:lnSpc>
                <a:spcPct val="90000"/>
              </a:lnSpc>
              <a:spcBef>
                <a:spcPts val="400"/>
              </a:spcBef>
              <a:spcAft>
                <a:spcPts val="0"/>
              </a:spcAft>
              <a:buClr>
                <a:schemeClr val="dk1"/>
              </a:buClr>
              <a:buSzPts val="1400"/>
              <a:buNone/>
              <a:defRPr b="1" sz="1400"/>
            </a:lvl3pPr>
            <a:lvl4pPr indent="-228600" lvl="3" marL="1828800" algn="l">
              <a:lnSpc>
                <a:spcPct val="90000"/>
              </a:lnSpc>
              <a:spcBef>
                <a:spcPts val="400"/>
              </a:spcBef>
              <a:spcAft>
                <a:spcPts val="0"/>
              </a:spcAft>
              <a:buClr>
                <a:schemeClr val="dk1"/>
              </a:buClr>
              <a:buSzPts val="1200"/>
              <a:buNone/>
              <a:defRPr b="1" sz="1200"/>
            </a:lvl4pPr>
            <a:lvl5pPr indent="-228600" lvl="4" marL="2286000" algn="l">
              <a:lnSpc>
                <a:spcPct val="90000"/>
              </a:lnSpc>
              <a:spcBef>
                <a:spcPts val="400"/>
              </a:spcBef>
              <a:spcAft>
                <a:spcPts val="0"/>
              </a:spcAft>
              <a:buClr>
                <a:schemeClr val="dk1"/>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111" name="Google Shape;111;p26"/>
          <p:cNvSpPr txBox="1"/>
          <p:nvPr>
            <p:ph idx="2" type="body"/>
          </p:nvPr>
        </p:nvSpPr>
        <p:spPr>
          <a:xfrm>
            <a:off x="629841" y="1878806"/>
            <a:ext cx="3868340" cy="2763441"/>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12" name="Google Shape;112;p26"/>
          <p:cNvSpPr txBox="1"/>
          <p:nvPr>
            <p:ph idx="3" type="body"/>
          </p:nvPr>
        </p:nvSpPr>
        <p:spPr>
          <a:xfrm>
            <a:off x="4629150" y="1260872"/>
            <a:ext cx="3887391" cy="617934"/>
          </a:xfrm>
          <a:prstGeom prst="rect">
            <a:avLst/>
          </a:prstGeom>
          <a:noFill/>
          <a:ln>
            <a:noFill/>
          </a:ln>
        </p:spPr>
        <p:txBody>
          <a:bodyPr anchorCtr="0" anchor="b"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800"/>
              <a:buNone/>
              <a:defRPr b="1" sz="1800"/>
            </a:lvl1pPr>
            <a:lvl2pPr indent="-228600" lvl="1" marL="914400" algn="l">
              <a:lnSpc>
                <a:spcPct val="90000"/>
              </a:lnSpc>
              <a:spcBef>
                <a:spcPts val="400"/>
              </a:spcBef>
              <a:spcAft>
                <a:spcPts val="0"/>
              </a:spcAft>
              <a:buClr>
                <a:schemeClr val="dk1"/>
              </a:buClr>
              <a:buSzPts val="1500"/>
              <a:buNone/>
              <a:defRPr b="1" sz="1500"/>
            </a:lvl2pPr>
            <a:lvl3pPr indent="-228600" lvl="2" marL="1371600" algn="l">
              <a:lnSpc>
                <a:spcPct val="90000"/>
              </a:lnSpc>
              <a:spcBef>
                <a:spcPts val="400"/>
              </a:spcBef>
              <a:spcAft>
                <a:spcPts val="0"/>
              </a:spcAft>
              <a:buClr>
                <a:schemeClr val="dk1"/>
              </a:buClr>
              <a:buSzPts val="1400"/>
              <a:buNone/>
              <a:defRPr b="1" sz="1400"/>
            </a:lvl3pPr>
            <a:lvl4pPr indent="-228600" lvl="3" marL="1828800" algn="l">
              <a:lnSpc>
                <a:spcPct val="90000"/>
              </a:lnSpc>
              <a:spcBef>
                <a:spcPts val="400"/>
              </a:spcBef>
              <a:spcAft>
                <a:spcPts val="0"/>
              </a:spcAft>
              <a:buClr>
                <a:schemeClr val="dk1"/>
              </a:buClr>
              <a:buSzPts val="1200"/>
              <a:buNone/>
              <a:defRPr b="1" sz="1200"/>
            </a:lvl4pPr>
            <a:lvl5pPr indent="-228600" lvl="4" marL="2286000" algn="l">
              <a:lnSpc>
                <a:spcPct val="90000"/>
              </a:lnSpc>
              <a:spcBef>
                <a:spcPts val="400"/>
              </a:spcBef>
              <a:spcAft>
                <a:spcPts val="0"/>
              </a:spcAft>
              <a:buClr>
                <a:schemeClr val="dk1"/>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113" name="Google Shape;113;p26"/>
          <p:cNvSpPr txBox="1"/>
          <p:nvPr>
            <p:ph idx="4" type="body"/>
          </p:nvPr>
        </p:nvSpPr>
        <p:spPr>
          <a:xfrm>
            <a:off x="4629150" y="1878806"/>
            <a:ext cx="3887391" cy="2763441"/>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14" name="Google Shape;114;p26"/>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5" name="Google Shape;115;p26"/>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6" name="Google Shape;116;p26"/>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7" name="Shape 117"/>
        <p:cNvGrpSpPr/>
        <p:nvPr/>
      </p:nvGrpSpPr>
      <p:grpSpPr>
        <a:xfrm>
          <a:off x="0" y="0"/>
          <a:ext cx="0" cy="0"/>
          <a:chOff x="0" y="0"/>
          <a:chExt cx="0" cy="0"/>
        </a:xfrm>
      </p:grpSpPr>
      <p:sp>
        <p:nvSpPr>
          <p:cNvPr id="118" name="Google Shape;118;p27"/>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19" name="Google Shape;119;p27"/>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20" name="Google Shape;120;p27"/>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21" name="Google Shape;121;p27"/>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22" name="Shape 122"/>
        <p:cNvGrpSpPr/>
        <p:nvPr/>
      </p:nvGrpSpPr>
      <p:grpSpPr>
        <a:xfrm>
          <a:off x="0" y="0"/>
          <a:ext cx="0" cy="0"/>
          <a:chOff x="0" y="0"/>
          <a:chExt cx="0" cy="0"/>
        </a:xfrm>
      </p:grpSpPr>
      <p:sp>
        <p:nvSpPr>
          <p:cNvPr id="123" name="Google Shape;123;p28"/>
          <p:cNvSpPr txBox="1"/>
          <p:nvPr>
            <p:ph type="title"/>
          </p:nvPr>
        </p:nvSpPr>
        <p:spPr>
          <a:xfrm>
            <a:off x="629841" y="342900"/>
            <a:ext cx="2949178" cy="120015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2400"/>
              <a:buFont typeface="Calibri"/>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24" name="Google Shape;124;p28"/>
          <p:cNvSpPr txBox="1"/>
          <p:nvPr>
            <p:ph idx="1" type="body"/>
          </p:nvPr>
        </p:nvSpPr>
        <p:spPr>
          <a:xfrm>
            <a:off x="3887391" y="740569"/>
            <a:ext cx="4629150" cy="3655219"/>
          </a:xfrm>
          <a:prstGeom prst="rect">
            <a:avLst/>
          </a:prstGeom>
          <a:noFill/>
          <a:ln>
            <a:noFill/>
          </a:ln>
        </p:spPr>
        <p:txBody>
          <a:bodyPr anchorCtr="0" anchor="t" bIns="34275" lIns="68575" spcFirstLastPara="1" rIns="68575" wrap="square" tIns="34275">
            <a:normAutofit/>
          </a:bodyPr>
          <a:lstStyle>
            <a:lvl1pPr indent="-381000" lvl="0" marL="457200" algn="l">
              <a:lnSpc>
                <a:spcPct val="90000"/>
              </a:lnSpc>
              <a:spcBef>
                <a:spcPts val="800"/>
              </a:spcBef>
              <a:spcAft>
                <a:spcPts val="0"/>
              </a:spcAft>
              <a:buClr>
                <a:schemeClr val="dk1"/>
              </a:buClr>
              <a:buSzPts val="2400"/>
              <a:buChar char="•"/>
              <a:defRPr sz="2400"/>
            </a:lvl1pPr>
            <a:lvl2pPr indent="-361950" lvl="1" marL="914400" algn="l">
              <a:lnSpc>
                <a:spcPct val="90000"/>
              </a:lnSpc>
              <a:spcBef>
                <a:spcPts val="400"/>
              </a:spcBef>
              <a:spcAft>
                <a:spcPts val="0"/>
              </a:spcAft>
              <a:buClr>
                <a:schemeClr val="dk1"/>
              </a:buClr>
              <a:buSzPts val="2100"/>
              <a:buChar char="•"/>
              <a:defRPr sz="2100"/>
            </a:lvl2pPr>
            <a:lvl3pPr indent="-342900" lvl="2" marL="1371600" algn="l">
              <a:lnSpc>
                <a:spcPct val="90000"/>
              </a:lnSpc>
              <a:spcBef>
                <a:spcPts val="400"/>
              </a:spcBef>
              <a:spcAft>
                <a:spcPts val="0"/>
              </a:spcAft>
              <a:buClr>
                <a:schemeClr val="dk1"/>
              </a:buClr>
              <a:buSzPts val="1800"/>
              <a:buChar char="•"/>
              <a:defRPr sz="1800"/>
            </a:lvl3pPr>
            <a:lvl4pPr indent="-323850" lvl="3" marL="1828800" algn="l">
              <a:lnSpc>
                <a:spcPct val="90000"/>
              </a:lnSpc>
              <a:spcBef>
                <a:spcPts val="400"/>
              </a:spcBef>
              <a:spcAft>
                <a:spcPts val="0"/>
              </a:spcAft>
              <a:buClr>
                <a:schemeClr val="dk1"/>
              </a:buClr>
              <a:buSzPts val="1500"/>
              <a:buChar char="•"/>
              <a:defRPr sz="1500"/>
            </a:lvl4pPr>
            <a:lvl5pPr indent="-323850" lvl="4" marL="2286000" algn="l">
              <a:lnSpc>
                <a:spcPct val="90000"/>
              </a:lnSpc>
              <a:spcBef>
                <a:spcPts val="400"/>
              </a:spcBef>
              <a:spcAft>
                <a:spcPts val="0"/>
              </a:spcAft>
              <a:buClr>
                <a:schemeClr val="dk1"/>
              </a:buClr>
              <a:buSzPts val="1500"/>
              <a:buChar char="•"/>
              <a:defRPr sz="1500"/>
            </a:lvl5pPr>
            <a:lvl6pPr indent="-323850" lvl="5" marL="2743200" algn="l">
              <a:lnSpc>
                <a:spcPct val="90000"/>
              </a:lnSpc>
              <a:spcBef>
                <a:spcPts val="400"/>
              </a:spcBef>
              <a:spcAft>
                <a:spcPts val="0"/>
              </a:spcAft>
              <a:buClr>
                <a:schemeClr val="dk1"/>
              </a:buClr>
              <a:buSzPts val="1500"/>
              <a:buChar char="•"/>
              <a:defRPr sz="1500"/>
            </a:lvl6pPr>
            <a:lvl7pPr indent="-323850" lvl="6" marL="3200400" algn="l">
              <a:lnSpc>
                <a:spcPct val="90000"/>
              </a:lnSpc>
              <a:spcBef>
                <a:spcPts val="400"/>
              </a:spcBef>
              <a:spcAft>
                <a:spcPts val="0"/>
              </a:spcAft>
              <a:buClr>
                <a:schemeClr val="dk1"/>
              </a:buClr>
              <a:buSzPts val="1500"/>
              <a:buChar char="•"/>
              <a:defRPr sz="1500"/>
            </a:lvl7pPr>
            <a:lvl8pPr indent="-323850" lvl="7" marL="3657600" algn="l">
              <a:lnSpc>
                <a:spcPct val="90000"/>
              </a:lnSpc>
              <a:spcBef>
                <a:spcPts val="400"/>
              </a:spcBef>
              <a:spcAft>
                <a:spcPts val="0"/>
              </a:spcAft>
              <a:buClr>
                <a:schemeClr val="dk1"/>
              </a:buClr>
              <a:buSzPts val="1500"/>
              <a:buChar char="•"/>
              <a:defRPr sz="1500"/>
            </a:lvl8pPr>
            <a:lvl9pPr indent="-323850" lvl="8" marL="4114800" algn="l">
              <a:lnSpc>
                <a:spcPct val="90000"/>
              </a:lnSpc>
              <a:spcBef>
                <a:spcPts val="400"/>
              </a:spcBef>
              <a:spcAft>
                <a:spcPts val="0"/>
              </a:spcAft>
              <a:buClr>
                <a:schemeClr val="dk1"/>
              </a:buClr>
              <a:buSzPts val="1500"/>
              <a:buChar char="•"/>
              <a:defRPr sz="1500"/>
            </a:lvl9pPr>
          </a:lstStyle>
          <a:p/>
        </p:txBody>
      </p:sp>
      <p:sp>
        <p:nvSpPr>
          <p:cNvPr id="125" name="Google Shape;125;p28"/>
          <p:cNvSpPr txBox="1"/>
          <p:nvPr>
            <p:ph idx="2" type="body"/>
          </p:nvPr>
        </p:nvSpPr>
        <p:spPr>
          <a:xfrm>
            <a:off x="629841" y="1543050"/>
            <a:ext cx="2949178" cy="2858691"/>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200"/>
              <a:buNone/>
              <a:defRPr sz="1200"/>
            </a:lvl1pPr>
            <a:lvl2pPr indent="-228600" lvl="1" marL="914400" algn="l">
              <a:lnSpc>
                <a:spcPct val="90000"/>
              </a:lnSpc>
              <a:spcBef>
                <a:spcPts val="400"/>
              </a:spcBef>
              <a:spcAft>
                <a:spcPts val="0"/>
              </a:spcAft>
              <a:buClr>
                <a:schemeClr val="dk1"/>
              </a:buClr>
              <a:buSzPts val="1100"/>
              <a:buNone/>
              <a:defRPr sz="1100"/>
            </a:lvl2pPr>
            <a:lvl3pPr indent="-228600" lvl="2" marL="1371600" algn="l">
              <a:lnSpc>
                <a:spcPct val="90000"/>
              </a:lnSpc>
              <a:spcBef>
                <a:spcPts val="400"/>
              </a:spcBef>
              <a:spcAft>
                <a:spcPts val="0"/>
              </a:spcAft>
              <a:buClr>
                <a:schemeClr val="dk1"/>
              </a:buClr>
              <a:buSzPts val="900"/>
              <a:buNone/>
              <a:defRPr sz="900"/>
            </a:lvl3pPr>
            <a:lvl4pPr indent="-228600" lvl="3" marL="1828800" algn="l">
              <a:lnSpc>
                <a:spcPct val="90000"/>
              </a:lnSpc>
              <a:spcBef>
                <a:spcPts val="400"/>
              </a:spcBef>
              <a:spcAft>
                <a:spcPts val="0"/>
              </a:spcAft>
              <a:buClr>
                <a:schemeClr val="dk1"/>
              </a:buClr>
              <a:buSzPts val="800"/>
              <a:buNone/>
              <a:defRPr sz="800"/>
            </a:lvl4pPr>
            <a:lvl5pPr indent="-228600" lvl="4" marL="2286000" algn="l">
              <a:lnSpc>
                <a:spcPct val="9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126" name="Google Shape;126;p28"/>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27" name="Google Shape;127;p28"/>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28" name="Google Shape;128;p28"/>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29" name="Shape 129"/>
        <p:cNvGrpSpPr/>
        <p:nvPr/>
      </p:nvGrpSpPr>
      <p:grpSpPr>
        <a:xfrm>
          <a:off x="0" y="0"/>
          <a:ext cx="0" cy="0"/>
          <a:chOff x="0" y="0"/>
          <a:chExt cx="0" cy="0"/>
        </a:xfrm>
      </p:grpSpPr>
      <p:sp>
        <p:nvSpPr>
          <p:cNvPr id="130" name="Google Shape;130;p29"/>
          <p:cNvSpPr txBox="1"/>
          <p:nvPr>
            <p:ph type="title"/>
          </p:nvPr>
        </p:nvSpPr>
        <p:spPr>
          <a:xfrm>
            <a:off x="629841" y="342900"/>
            <a:ext cx="2949178" cy="120015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2400"/>
              <a:buFont typeface="Calibri"/>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31" name="Google Shape;131;p29"/>
          <p:cNvSpPr/>
          <p:nvPr>
            <p:ph idx="2" type="pic"/>
          </p:nvPr>
        </p:nvSpPr>
        <p:spPr>
          <a:xfrm>
            <a:off x="3887391" y="740569"/>
            <a:ext cx="4629150" cy="3655219"/>
          </a:xfrm>
          <a:prstGeom prst="rect">
            <a:avLst/>
          </a:prstGeom>
          <a:noFill/>
          <a:ln>
            <a:noFill/>
          </a:ln>
        </p:spPr>
      </p:sp>
      <p:sp>
        <p:nvSpPr>
          <p:cNvPr id="132" name="Google Shape;132;p29"/>
          <p:cNvSpPr txBox="1"/>
          <p:nvPr>
            <p:ph idx="1" type="body"/>
          </p:nvPr>
        </p:nvSpPr>
        <p:spPr>
          <a:xfrm>
            <a:off x="629841" y="1543050"/>
            <a:ext cx="2949178" cy="2858691"/>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200"/>
              <a:buNone/>
              <a:defRPr sz="1200"/>
            </a:lvl1pPr>
            <a:lvl2pPr indent="-228600" lvl="1" marL="914400" algn="l">
              <a:lnSpc>
                <a:spcPct val="90000"/>
              </a:lnSpc>
              <a:spcBef>
                <a:spcPts val="400"/>
              </a:spcBef>
              <a:spcAft>
                <a:spcPts val="0"/>
              </a:spcAft>
              <a:buClr>
                <a:schemeClr val="dk1"/>
              </a:buClr>
              <a:buSzPts val="1100"/>
              <a:buNone/>
              <a:defRPr sz="1100"/>
            </a:lvl2pPr>
            <a:lvl3pPr indent="-228600" lvl="2" marL="1371600" algn="l">
              <a:lnSpc>
                <a:spcPct val="90000"/>
              </a:lnSpc>
              <a:spcBef>
                <a:spcPts val="400"/>
              </a:spcBef>
              <a:spcAft>
                <a:spcPts val="0"/>
              </a:spcAft>
              <a:buClr>
                <a:schemeClr val="dk1"/>
              </a:buClr>
              <a:buSzPts val="900"/>
              <a:buNone/>
              <a:defRPr sz="900"/>
            </a:lvl3pPr>
            <a:lvl4pPr indent="-228600" lvl="3" marL="1828800" algn="l">
              <a:lnSpc>
                <a:spcPct val="90000"/>
              </a:lnSpc>
              <a:spcBef>
                <a:spcPts val="400"/>
              </a:spcBef>
              <a:spcAft>
                <a:spcPts val="0"/>
              </a:spcAft>
              <a:buClr>
                <a:schemeClr val="dk1"/>
              </a:buClr>
              <a:buSzPts val="800"/>
              <a:buNone/>
              <a:defRPr sz="800"/>
            </a:lvl4pPr>
            <a:lvl5pPr indent="-228600" lvl="4" marL="2286000" algn="l">
              <a:lnSpc>
                <a:spcPct val="9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133" name="Google Shape;133;p29"/>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34" name="Google Shape;134;p29"/>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35" name="Google Shape;135;p29"/>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36" name="Shape 136"/>
        <p:cNvGrpSpPr/>
        <p:nvPr/>
      </p:nvGrpSpPr>
      <p:grpSpPr>
        <a:xfrm>
          <a:off x="0" y="0"/>
          <a:ext cx="0" cy="0"/>
          <a:chOff x="0" y="0"/>
          <a:chExt cx="0" cy="0"/>
        </a:xfrm>
      </p:grpSpPr>
      <p:sp>
        <p:nvSpPr>
          <p:cNvPr id="137" name="Google Shape;137;p30"/>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38" name="Google Shape;138;p30"/>
          <p:cNvSpPr txBox="1"/>
          <p:nvPr>
            <p:ph idx="1" type="body"/>
          </p:nvPr>
        </p:nvSpPr>
        <p:spPr>
          <a:xfrm rot="5400000">
            <a:off x="2940248" y="-942379"/>
            <a:ext cx="3263504" cy="78867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39" name="Google Shape;139;p30"/>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40" name="Google Shape;140;p30"/>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41" name="Google Shape;141;p30"/>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42" name="Shape 142"/>
        <p:cNvGrpSpPr/>
        <p:nvPr/>
      </p:nvGrpSpPr>
      <p:grpSpPr>
        <a:xfrm>
          <a:off x="0" y="0"/>
          <a:ext cx="0" cy="0"/>
          <a:chOff x="0" y="0"/>
          <a:chExt cx="0" cy="0"/>
        </a:xfrm>
      </p:grpSpPr>
      <p:sp>
        <p:nvSpPr>
          <p:cNvPr id="143" name="Google Shape;143;p31"/>
          <p:cNvSpPr txBox="1"/>
          <p:nvPr>
            <p:ph type="title"/>
          </p:nvPr>
        </p:nvSpPr>
        <p:spPr>
          <a:xfrm rot="5400000">
            <a:off x="5350073" y="1467445"/>
            <a:ext cx="4358879" cy="1971675"/>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44" name="Google Shape;144;p31"/>
          <p:cNvSpPr txBox="1"/>
          <p:nvPr>
            <p:ph idx="1" type="body"/>
          </p:nvPr>
        </p:nvSpPr>
        <p:spPr>
          <a:xfrm rot="5400000">
            <a:off x="1349573" y="-447080"/>
            <a:ext cx="4358879" cy="5800725"/>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45" name="Google Shape;145;p31"/>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46" name="Google Shape;146;p31"/>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47" name="Google Shape;147;p31"/>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5" Type="http://schemas.openxmlformats.org/officeDocument/2006/relationships/slideLayout" Target="../slideLayouts/slideLayout16.xml"/><Relationship Id="rId19" Type="http://schemas.openxmlformats.org/officeDocument/2006/relationships/theme" Target="../theme/theme1.xml"/><Relationship Id="rId6" Type="http://schemas.openxmlformats.org/officeDocument/2006/relationships/slideLayout" Target="../slideLayouts/slideLayout17.xml"/><Relationship Id="rId18" Type="http://schemas.openxmlformats.org/officeDocument/2006/relationships/slideLayout" Target="../slideLayouts/slideLayout29.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21212"/>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marR="0" rtl="0" algn="l">
              <a:lnSpc>
                <a:spcPct val="90000"/>
              </a:lnSpc>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52" name="Google Shape;52;p13"/>
          <p:cNvSpPr txBox="1"/>
          <p:nvPr>
            <p:ph idx="1" type="body"/>
          </p:nvPr>
        </p:nvSpPr>
        <p:spPr>
          <a:xfrm>
            <a:off x="628650" y="1369219"/>
            <a:ext cx="7886700" cy="3263504"/>
          </a:xfrm>
          <a:prstGeom prst="rect">
            <a:avLst/>
          </a:prstGeom>
          <a:noFill/>
          <a:ln>
            <a:noFill/>
          </a:ln>
        </p:spPr>
        <p:txBody>
          <a:bodyPr anchorCtr="0" anchor="t" bIns="34275" lIns="68575" spcFirstLastPara="1" rIns="68575" wrap="square" tIns="34275">
            <a:normAutofit/>
          </a:bodyPr>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53" name="Google Shape;53;p13"/>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54" name="Google Shape;54;p13"/>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marR="0" rtl="0" algn="ctr">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55" name="Google Shape;55;p13"/>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900" u="none" cap="none" strike="noStrike">
                <a:solidFill>
                  <a:srgbClr val="888888"/>
                </a:solidFill>
                <a:latin typeface="Calibri"/>
                <a:ea typeface="Calibri"/>
                <a:cs typeface="Calibri"/>
                <a:sym typeface="Calibri"/>
              </a:defRPr>
            </a:lvl1pPr>
            <a:lvl2pPr indent="0" lvl="1" marL="0" marR="0" rtl="0" algn="r">
              <a:spcBef>
                <a:spcPts val="0"/>
              </a:spcBef>
              <a:buNone/>
              <a:defRPr b="0" i="0" sz="900" u="none" cap="none" strike="noStrike">
                <a:solidFill>
                  <a:srgbClr val="888888"/>
                </a:solidFill>
                <a:latin typeface="Calibri"/>
                <a:ea typeface="Calibri"/>
                <a:cs typeface="Calibri"/>
                <a:sym typeface="Calibri"/>
              </a:defRPr>
            </a:lvl2pPr>
            <a:lvl3pPr indent="0" lvl="2" marL="0" marR="0" rtl="0" algn="r">
              <a:spcBef>
                <a:spcPts val="0"/>
              </a:spcBef>
              <a:buNone/>
              <a:defRPr b="0" i="0" sz="900" u="none" cap="none" strike="noStrike">
                <a:solidFill>
                  <a:srgbClr val="888888"/>
                </a:solidFill>
                <a:latin typeface="Calibri"/>
                <a:ea typeface="Calibri"/>
                <a:cs typeface="Calibri"/>
                <a:sym typeface="Calibri"/>
              </a:defRPr>
            </a:lvl3pPr>
            <a:lvl4pPr indent="0" lvl="3" marL="0" marR="0" rtl="0" algn="r">
              <a:spcBef>
                <a:spcPts val="0"/>
              </a:spcBef>
              <a:buNone/>
              <a:defRPr b="0" i="0" sz="900" u="none" cap="none" strike="noStrike">
                <a:solidFill>
                  <a:srgbClr val="888888"/>
                </a:solidFill>
                <a:latin typeface="Calibri"/>
                <a:ea typeface="Calibri"/>
                <a:cs typeface="Calibri"/>
                <a:sym typeface="Calibri"/>
              </a:defRPr>
            </a:lvl4pPr>
            <a:lvl5pPr indent="0" lvl="4" marL="0" marR="0" rtl="0" algn="r">
              <a:spcBef>
                <a:spcPts val="0"/>
              </a:spcBef>
              <a:buNone/>
              <a:defRPr b="0" i="0" sz="900" u="none" cap="none" strike="noStrike">
                <a:solidFill>
                  <a:srgbClr val="888888"/>
                </a:solidFill>
                <a:latin typeface="Calibri"/>
                <a:ea typeface="Calibri"/>
                <a:cs typeface="Calibri"/>
                <a:sym typeface="Calibri"/>
              </a:defRPr>
            </a:lvl5pPr>
            <a:lvl6pPr indent="0" lvl="5" marL="0" marR="0" rtl="0" algn="r">
              <a:spcBef>
                <a:spcPts val="0"/>
              </a:spcBef>
              <a:buNone/>
              <a:defRPr b="0" i="0" sz="900" u="none" cap="none" strike="noStrike">
                <a:solidFill>
                  <a:srgbClr val="888888"/>
                </a:solidFill>
                <a:latin typeface="Calibri"/>
                <a:ea typeface="Calibri"/>
                <a:cs typeface="Calibri"/>
                <a:sym typeface="Calibri"/>
              </a:defRPr>
            </a:lvl6pPr>
            <a:lvl7pPr indent="0" lvl="6" marL="0" marR="0" rtl="0" algn="r">
              <a:spcBef>
                <a:spcPts val="0"/>
              </a:spcBef>
              <a:buNone/>
              <a:defRPr b="0" i="0" sz="900" u="none" cap="none" strike="noStrike">
                <a:solidFill>
                  <a:srgbClr val="888888"/>
                </a:solidFill>
                <a:latin typeface="Calibri"/>
                <a:ea typeface="Calibri"/>
                <a:cs typeface="Calibri"/>
                <a:sym typeface="Calibri"/>
              </a:defRPr>
            </a:lvl7pPr>
            <a:lvl8pPr indent="0" lvl="7" marL="0" marR="0" rtl="0" algn="r">
              <a:spcBef>
                <a:spcPts val="0"/>
              </a:spcBef>
              <a:buNone/>
              <a:defRPr b="0" i="0" sz="900" u="none" cap="none" strike="noStrike">
                <a:solidFill>
                  <a:srgbClr val="888888"/>
                </a:solidFill>
                <a:latin typeface="Calibri"/>
                <a:ea typeface="Calibri"/>
                <a:cs typeface="Calibri"/>
                <a:sym typeface="Calibri"/>
              </a:defRPr>
            </a:lvl8pPr>
            <a:lvl9pPr indent="0" lvl="8" marL="0" marR="0" rtl="0" algn="r">
              <a:spcBef>
                <a:spcPts val="0"/>
              </a:spcBef>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1620">
          <p15:clr>
            <a:srgbClr val="F26B43"/>
          </p15:clr>
        </p15:guide>
        <p15:guide id="2" pos="288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20" Type="http://schemas.openxmlformats.org/officeDocument/2006/relationships/slide" Target="/ppt/slides/slide7.xml"/><Relationship Id="rId22" Type="http://schemas.openxmlformats.org/officeDocument/2006/relationships/slide" Target="/ppt/slides/slide8.xml"/><Relationship Id="rId21" Type="http://schemas.openxmlformats.org/officeDocument/2006/relationships/slide" Target="/ppt/slides/slide7.xml"/><Relationship Id="rId24" Type="http://schemas.openxmlformats.org/officeDocument/2006/relationships/slide" Target="/ppt/slides/slide9.xml"/><Relationship Id="rId23" Type="http://schemas.openxmlformats.org/officeDocument/2006/relationships/slide" Target="/ppt/slides/slide8.xml"/><Relationship Id="rId1" Type="http://schemas.openxmlformats.org/officeDocument/2006/relationships/slideLayout" Target="../slideLayouts/slideLayout14.xml"/><Relationship Id="rId2" Type="http://schemas.openxmlformats.org/officeDocument/2006/relationships/notesSlide" Target="../notesSlides/notesSlide10.xml"/><Relationship Id="rId3" Type="http://schemas.openxmlformats.org/officeDocument/2006/relationships/image" Target="../media/image13.png"/><Relationship Id="rId4" Type="http://schemas.openxmlformats.org/officeDocument/2006/relationships/image" Target="../media/image14.jpg"/><Relationship Id="rId9" Type="http://schemas.openxmlformats.org/officeDocument/2006/relationships/slide" Target="/ppt/slides/slide4.xml"/><Relationship Id="rId26" Type="http://schemas.openxmlformats.org/officeDocument/2006/relationships/slide" Target="/ppt/slides/slide9.xml"/><Relationship Id="rId25" Type="http://schemas.openxmlformats.org/officeDocument/2006/relationships/slide" Target="/ppt/slides/slide9.xml"/><Relationship Id="rId28" Type="http://schemas.openxmlformats.org/officeDocument/2006/relationships/slide" Target="/ppt/slides/slide10.xml"/><Relationship Id="rId27" Type="http://schemas.openxmlformats.org/officeDocument/2006/relationships/slide" Target="/ppt/slides/slide10.xml"/><Relationship Id="rId5" Type="http://schemas.openxmlformats.org/officeDocument/2006/relationships/slide" Target="/ppt/slides/slide2.xml"/><Relationship Id="rId6" Type="http://schemas.openxmlformats.org/officeDocument/2006/relationships/slide" Target="/ppt/slides/slide2.xml"/><Relationship Id="rId29" Type="http://schemas.openxmlformats.org/officeDocument/2006/relationships/slide" Target="/ppt/slides/slide10.xml"/><Relationship Id="rId7" Type="http://schemas.openxmlformats.org/officeDocument/2006/relationships/slide" Target="/ppt/slides/slide3.xml"/><Relationship Id="rId8" Type="http://schemas.openxmlformats.org/officeDocument/2006/relationships/slide" Target="/ppt/slides/slide3.xml"/><Relationship Id="rId31" Type="http://schemas.openxmlformats.org/officeDocument/2006/relationships/slide" Target="/ppt/slides/slide11.xml"/><Relationship Id="rId30" Type="http://schemas.openxmlformats.org/officeDocument/2006/relationships/slide" Target="/ppt/slides/slide11.xml"/><Relationship Id="rId11" Type="http://schemas.openxmlformats.org/officeDocument/2006/relationships/slide" Target="/ppt/slides/slide4.xml"/><Relationship Id="rId10" Type="http://schemas.openxmlformats.org/officeDocument/2006/relationships/slide" Target="/ppt/slides/slide4.xml"/><Relationship Id="rId13" Type="http://schemas.openxmlformats.org/officeDocument/2006/relationships/slide" Target="/ppt/slides/slide5.xml"/><Relationship Id="rId12" Type="http://schemas.openxmlformats.org/officeDocument/2006/relationships/slide" Target="/ppt/slides/slide4.xml"/><Relationship Id="rId15" Type="http://schemas.openxmlformats.org/officeDocument/2006/relationships/slide" Target="/ppt/slides/slide5.xml"/><Relationship Id="rId14" Type="http://schemas.openxmlformats.org/officeDocument/2006/relationships/slide" Target="/ppt/slides/slide5.xml"/><Relationship Id="rId17" Type="http://schemas.openxmlformats.org/officeDocument/2006/relationships/slide" Target="/ppt/slides/slide6.xml"/><Relationship Id="rId16" Type="http://schemas.openxmlformats.org/officeDocument/2006/relationships/image" Target="../media/image7.png"/><Relationship Id="rId19" Type="http://schemas.openxmlformats.org/officeDocument/2006/relationships/slide" Target="/ppt/slides/slide6.xml"/><Relationship Id="rId18" Type="http://schemas.openxmlformats.org/officeDocument/2006/relationships/slide" Target="/ppt/slides/slide6.xml"/></Relationships>
</file>

<file path=ppt/slides/_rels/slide11.xml.rels><?xml version="1.0" encoding="UTF-8" standalone="yes"?><Relationships xmlns="http://schemas.openxmlformats.org/package/2006/relationships"><Relationship Id="rId20" Type="http://schemas.openxmlformats.org/officeDocument/2006/relationships/slide" Target="/ppt/slides/slide6.xml"/><Relationship Id="rId22" Type="http://schemas.openxmlformats.org/officeDocument/2006/relationships/slide" Target="/ppt/slides/slide7.xml"/><Relationship Id="rId21" Type="http://schemas.openxmlformats.org/officeDocument/2006/relationships/slide" Target="/ppt/slides/slide7.xml"/><Relationship Id="rId24" Type="http://schemas.openxmlformats.org/officeDocument/2006/relationships/slide" Target="/ppt/slides/slide8.xml"/><Relationship Id="rId23" Type="http://schemas.openxmlformats.org/officeDocument/2006/relationships/slide" Target="/ppt/slides/slide8.xml"/><Relationship Id="rId1" Type="http://schemas.openxmlformats.org/officeDocument/2006/relationships/slideLayout" Target="../slideLayouts/slideLayout19.xml"/><Relationship Id="rId2" Type="http://schemas.openxmlformats.org/officeDocument/2006/relationships/notesSlide" Target="../notesSlides/notesSlide11.xml"/><Relationship Id="rId3" Type="http://schemas.openxmlformats.org/officeDocument/2006/relationships/image" Target="../media/image24.png"/><Relationship Id="rId4" Type="http://schemas.openxmlformats.org/officeDocument/2006/relationships/image" Target="../media/image1.png"/><Relationship Id="rId9" Type="http://schemas.openxmlformats.org/officeDocument/2006/relationships/slide" Target="/ppt/slides/slide3.xml"/><Relationship Id="rId26" Type="http://schemas.openxmlformats.org/officeDocument/2006/relationships/slide" Target="/ppt/slides/slide9.xml"/><Relationship Id="rId25" Type="http://schemas.openxmlformats.org/officeDocument/2006/relationships/slide" Target="/ppt/slides/slide9.xml"/><Relationship Id="rId28" Type="http://schemas.openxmlformats.org/officeDocument/2006/relationships/slide" Target="/ppt/slides/slide10.xml"/><Relationship Id="rId27" Type="http://schemas.openxmlformats.org/officeDocument/2006/relationships/slide" Target="/ppt/slides/slide9.xml"/><Relationship Id="rId5" Type="http://schemas.openxmlformats.org/officeDocument/2006/relationships/image" Target="../media/image17.jpg"/><Relationship Id="rId6" Type="http://schemas.openxmlformats.org/officeDocument/2006/relationships/slide" Target="/ppt/slides/slide2.xml"/><Relationship Id="rId29" Type="http://schemas.openxmlformats.org/officeDocument/2006/relationships/slide" Target="/ppt/slides/slide10.xml"/><Relationship Id="rId7" Type="http://schemas.openxmlformats.org/officeDocument/2006/relationships/slide" Target="/ppt/slides/slide2.xml"/><Relationship Id="rId8" Type="http://schemas.openxmlformats.org/officeDocument/2006/relationships/slide" Target="/ppt/slides/slide3.xml"/><Relationship Id="rId31" Type="http://schemas.openxmlformats.org/officeDocument/2006/relationships/slide" Target="/ppt/slides/slide11.xml"/><Relationship Id="rId30" Type="http://schemas.openxmlformats.org/officeDocument/2006/relationships/slide" Target="/ppt/slides/slide10.xml"/><Relationship Id="rId11" Type="http://schemas.openxmlformats.org/officeDocument/2006/relationships/slide" Target="/ppt/slides/slide4.xml"/><Relationship Id="rId10" Type="http://schemas.openxmlformats.org/officeDocument/2006/relationships/slide" Target="/ppt/slides/slide4.xml"/><Relationship Id="rId32" Type="http://schemas.openxmlformats.org/officeDocument/2006/relationships/slide" Target="/ppt/slides/slide11.xml"/><Relationship Id="rId13" Type="http://schemas.openxmlformats.org/officeDocument/2006/relationships/slide" Target="/ppt/slides/slide4.xml"/><Relationship Id="rId12" Type="http://schemas.openxmlformats.org/officeDocument/2006/relationships/slide" Target="/ppt/slides/slide4.xml"/><Relationship Id="rId15" Type="http://schemas.openxmlformats.org/officeDocument/2006/relationships/slide" Target="/ppt/slides/slide5.xml"/><Relationship Id="rId14" Type="http://schemas.openxmlformats.org/officeDocument/2006/relationships/slide" Target="/ppt/slides/slide5.xml"/><Relationship Id="rId17" Type="http://schemas.openxmlformats.org/officeDocument/2006/relationships/image" Target="../media/image7.png"/><Relationship Id="rId16" Type="http://schemas.openxmlformats.org/officeDocument/2006/relationships/slide" Target="/ppt/slides/slide5.xml"/><Relationship Id="rId19" Type="http://schemas.openxmlformats.org/officeDocument/2006/relationships/slide" Target="/ppt/slides/slide6.xml"/><Relationship Id="rId18" Type="http://schemas.openxmlformats.org/officeDocument/2006/relationships/slide" Target="/ppt/slides/slide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2.xml"/><Relationship Id="rId3" Type="http://schemas.openxmlformats.org/officeDocument/2006/relationships/image" Target="../media/image22.png"/><Relationship Id="rId4" Type="http://schemas.openxmlformats.org/officeDocument/2006/relationships/image" Target="../media/image17.jpg"/></Relationships>
</file>

<file path=ppt/slides/_rels/slide2.xml.rels><?xml version="1.0" encoding="UTF-8" standalone="yes"?><Relationships xmlns="http://schemas.openxmlformats.org/package/2006/relationships"><Relationship Id="rId20" Type="http://schemas.openxmlformats.org/officeDocument/2006/relationships/slide" Target="/ppt/slides/slide8.xml"/><Relationship Id="rId22" Type="http://schemas.openxmlformats.org/officeDocument/2006/relationships/slide" Target="/ppt/slides/slide9.xml"/><Relationship Id="rId21" Type="http://schemas.openxmlformats.org/officeDocument/2006/relationships/slide" Target="/ppt/slides/slide8.xml"/><Relationship Id="rId24" Type="http://schemas.openxmlformats.org/officeDocument/2006/relationships/slide" Target="/ppt/slides/slide9.xml"/><Relationship Id="rId23" Type="http://schemas.openxmlformats.org/officeDocument/2006/relationships/slide" Target="/ppt/slides/slide9.xml"/><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slide" Target="/ppt/slides/slide2.xml"/><Relationship Id="rId4" Type="http://schemas.openxmlformats.org/officeDocument/2006/relationships/slide" Target="/ppt/slides/slide2.xml"/><Relationship Id="rId9" Type="http://schemas.openxmlformats.org/officeDocument/2006/relationships/slide" Target="/ppt/slides/slide4.xml"/><Relationship Id="rId26" Type="http://schemas.openxmlformats.org/officeDocument/2006/relationships/slide" Target="/ppt/slides/slide10.xml"/><Relationship Id="rId25" Type="http://schemas.openxmlformats.org/officeDocument/2006/relationships/slide" Target="/ppt/slides/slide10.xml"/><Relationship Id="rId28" Type="http://schemas.openxmlformats.org/officeDocument/2006/relationships/slide" Target="/ppt/slides/slide11.xml"/><Relationship Id="rId27" Type="http://schemas.openxmlformats.org/officeDocument/2006/relationships/slide" Target="/ppt/slides/slide10.xml"/><Relationship Id="rId5" Type="http://schemas.openxmlformats.org/officeDocument/2006/relationships/slide" Target="/ppt/slides/slide3.xml"/><Relationship Id="rId6" Type="http://schemas.openxmlformats.org/officeDocument/2006/relationships/slide" Target="/ppt/slides/slide3.xml"/><Relationship Id="rId29" Type="http://schemas.openxmlformats.org/officeDocument/2006/relationships/slide" Target="/ppt/slides/slide11.xml"/><Relationship Id="rId7" Type="http://schemas.openxmlformats.org/officeDocument/2006/relationships/slide" Target="/ppt/slides/slide4.xml"/><Relationship Id="rId8" Type="http://schemas.openxmlformats.org/officeDocument/2006/relationships/slide" Target="/ppt/slides/slide4.xml"/><Relationship Id="rId11" Type="http://schemas.openxmlformats.org/officeDocument/2006/relationships/slide" Target="/ppt/slides/slide5.xml"/><Relationship Id="rId10" Type="http://schemas.openxmlformats.org/officeDocument/2006/relationships/slide" Target="/ppt/slides/slide4.xml"/><Relationship Id="rId13" Type="http://schemas.openxmlformats.org/officeDocument/2006/relationships/slide" Target="/ppt/slides/slide5.xml"/><Relationship Id="rId12" Type="http://schemas.openxmlformats.org/officeDocument/2006/relationships/slide" Target="/ppt/slides/slide5.xml"/><Relationship Id="rId15" Type="http://schemas.openxmlformats.org/officeDocument/2006/relationships/slide" Target="/ppt/slides/slide6.xml"/><Relationship Id="rId14" Type="http://schemas.openxmlformats.org/officeDocument/2006/relationships/image" Target="../media/image7.png"/><Relationship Id="rId17" Type="http://schemas.openxmlformats.org/officeDocument/2006/relationships/slide" Target="/ppt/slides/slide6.xml"/><Relationship Id="rId16" Type="http://schemas.openxmlformats.org/officeDocument/2006/relationships/slide" Target="/ppt/slides/slide6.xml"/><Relationship Id="rId19" Type="http://schemas.openxmlformats.org/officeDocument/2006/relationships/slide" Target="/ppt/slides/slide7.xml"/><Relationship Id="rId18" Type="http://schemas.openxmlformats.org/officeDocument/2006/relationships/slide" Target="/ppt/slides/slide7.xml"/></Relationships>
</file>

<file path=ppt/slides/_rels/slide3.xml.rels><?xml version="1.0" encoding="UTF-8" standalone="yes"?><Relationships xmlns="http://schemas.openxmlformats.org/package/2006/relationships"><Relationship Id="rId20" Type="http://schemas.openxmlformats.org/officeDocument/2006/relationships/slide" Target="/ppt/slides/slide7.xml"/><Relationship Id="rId22" Type="http://schemas.openxmlformats.org/officeDocument/2006/relationships/slide" Target="/ppt/slides/slide8.xml"/><Relationship Id="rId21" Type="http://schemas.openxmlformats.org/officeDocument/2006/relationships/slide" Target="/ppt/slides/slide7.xml"/><Relationship Id="rId24" Type="http://schemas.openxmlformats.org/officeDocument/2006/relationships/slide" Target="/ppt/slides/slide9.xml"/><Relationship Id="rId23" Type="http://schemas.openxmlformats.org/officeDocument/2006/relationships/slide" Target="/ppt/slides/slide8.xml"/><Relationship Id="rId1" Type="http://schemas.openxmlformats.org/officeDocument/2006/relationships/slideLayout" Target="../slideLayouts/slideLayout14.xml"/><Relationship Id="rId2" Type="http://schemas.openxmlformats.org/officeDocument/2006/relationships/notesSlide" Target="../notesSlides/notesSlide3.xml"/><Relationship Id="rId3" Type="http://schemas.openxmlformats.org/officeDocument/2006/relationships/image" Target="../media/image6.png"/><Relationship Id="rId4" Type="http://schemas.openxmlformats.org/officeDocument/2006/relationships/image" Target="../media/image15.jpg"/><Relationship Id="rId9" Type="http://schemas.openxmlformats.org/officeDocument/2006/relationships/slide" Target="/ppt/slides/slide4.xml"/><Relationship Id="rId26" Type="http://schemas.openxmlformats.org/officeDocument/2006/relationships/slide" Target="/ppt/slides/slide9.xml"/><Relationship Id="rId25" Type="http://schemas.openxmlformats.org/officeDocument/2006/relationships/slide" Target="/ppt/slides/slide9.xml"/><Relationship Id="rId28" Type="http://schemas.openxmlformats.org/officeDocument/2006/relationships/slide" Target="/ppt/slides/slide10.xml"/><Relationship Id="rId27" Type="http://schemas.openxmlformats.org/officeDocument/2006/relationships/slide" Target="/ppt/slides/slide10.xml"/><Relationship Id="rId5" Type="http://schemas.openxmlformats.org/officeDocument/2006/relationships/slide" Target="/ppt/slides/slide2.xml"/><Relationship Id="rId6" Type="http://schemas.openxmlformats.org/officeDocument/2006/relationships/slide" Target="/ppt/slides/slide2.xml"/><Relationship Id="rId29" Type="http://schemas.openxmlformats.org/officeDocument/2006/relationships/slide" Target="/ppt/slides/slide10.xml"/><Relationship Id="rId7" Type="http://schemas.openxmlformats.org/officeDocument/2006/relationships/slide" Target="/ppt/slides/slide3.xml"/><Relationship Id="rId8" Type="http://schemas.openxmlformats.org/officeDocument/2006/relationships/slide" Target="/ppt/slides/slide3.xml"/><Relationship Id="rId31" Type="http://schemas.openxmlformats.org/officeDocument/2006/relationships/slide" Target="/ppt/slides/slide11.xml"/><Relationship Id="rId30" Type="http://schemas.openxmlformats.org/officeDocument/2006/relationships/slide" Target="/ppt/slides/slide11.xml"/><Relationship Id="rId11" Type="http://schemas.openxmlformats.org/officeDocument/2006/relationships/slide" Target="/ppt/slides/slide4.xml"/><Relationship Id="rId10" Type="http://schemas.openxmlformats.org/officeDocument/2006/relationships/slide" Target="/ppt/slides/slide4.xml"/><Relationship Id="rId13" Type="http://schemas.openxmlformats.org/officeDocument/2006/relationships/slide" Target="/ppt/slides/slide5.xml"/><Relationship Id="rId12" Type="http://schemas.openxmlformats.org/officeDocument/2006/relationships/slide" Target="/ppt/slides/slide4.xml"/><Relationship Id="rId15" Type="http://schemas.openxmlformats.org/officeDocument/2006/relationships/slide" Target="/ppt/slides/slide5.xml"/><Relationship Id="rId14" Type="http://schemas.openxmlformats.org/officeDocument/2006/relationships/slide" Target="/ppt/slides/slide5.xml"/><Relationship Id="rId17" Type="http://schemas.openxmlformats.org/officeDocument/2006/relationships/slide" Target="/ppt/slides/slide6.xml"/><Relationship Id="rId16" Type="http://schemas.openxmlformats.org/officeDocument/2006/relationships/image" Target="../media/image7.png"/><Relationship Id="rId19" Type="http://schemas.openxmlformats.org/officeDocument/2006/relationships/slide" Target="/ppt/slides/slide6.xml"/><Relationship Id="rId18" Type="http://schemas.openxmlformats.org/officeDocument/2006/relationships/slide" Target="/ppt/slides/slide6.xml"/></Relationships>
</file>

<file path=ppt/slides/_rels/slide4.xml.rels><?xml version="1.0" encoding="UTF-8" standalone="yes"?><Relationships xmlns="http://schemas.openxmlformats.org/package/2006/relationships"><Relationship Id="rId20" Type="http://schemas.openxmlformats.org/officeDocument/2006/relationships/slide" Target="/ppt/slides/slide6.xml"/><Relationship Id="rId22" Type="http://schemas.openxmlformats.org/officeDocument/2006/relationships/slide" Target="/ppt/slides/slide7.xml"/><Relationship Id="rId21" Type="http://schemas.openxmlformats.org/officeDocument/2006/relationships/slide" Target="/ppt/slides/slide6.xml"/><Relationship Id="rId24" Type="http://schemas.openxmlformats.org/officeDocument/2006/relationships/slide" Target="/ppt/slides/slide8.xml"/><Relationship Id="rId23" Type="http://schemas.openxmlformats.org/officeDocument/2006/relationships/slide" Target="/ppt/slides/slide7.xml"/><Relationship Id="rId1" Type="http://schemas.openxmlformats.org/officeDocument/2006/relationships/slideLayout" Target="../slideLayouts/slideLayout15.xml"/><Relationship Id="rId2" Type="http://schemas.openxmlformats.org/officeDocument/2006/relationships/notesSlide" Target="../notesSlides/notesSlide4.xml"/><Relationship Id="rId3" Type="http://schemas.openxmlformats.org/officeDocument/2006/relationships/image" Target="../media/image8.jpg"/><Relationship Id="rId4" Type="http://schemas.openxmlformats.org/officeDocument/2006/relationships/image" Target="../media/image3.jpg"/><Relationship Id="rId9" Type="http://schemas.openxmlformats.org/officeDocument/2006/relationships/slide" Target="/ppt/slides/slide3.xml"/><Relationship Id="rId26" Type="http://schemas.openxmlformats.org/officeDocument/2006/relationships/slide" Target="/ppt/slides/slide9.xml"/><Relationship Id="rId25" Type="http://schemas.openxmlformats.org/officeDocument/2006/relationships/slide" Target="/ppt/slides/slide8.xml"/><Relationship Id="rId28" Type="http://schemas.openxmlformats.org/officeDocument/2006/relationships/slide" Target="/ppt/slides/slide9.xml"/><Relationship Id="rId27" Type="http://schemas.openxmlformats.org/officeDocument/2006/relationships/slide" Target="/ppt/slides/slide9.xml"/><Relationship Id="rId5" Type="http://schemas.openxmlformats.org/officeDocument/2006/relationships/image" Target="../media/image9.jpg"/><Relationship Id="rId6" Type="http://schemas.openxmlformats.org/officeDocument/2006/relationships/image" Target="../media/image4.jpg"/><Relationship Id="rId29" Type="http://schemas.openxmlformats.org/officeDocument/2006/relationships/slide" Target="/ppt/slides/slide10.xml"/><Relationship Id="rId7" Type="http://schemas.openxmlformats.org/officeDocument/2006/relationships/slide" Target="/ppt/slides/slide2.xml"/><Relationship Id="rId8" Type="http://schemas.openxmlformats.org/officeDocument/2006/relationships/slide" Target="/ppt/slides/slide2.xml"/><Relationship Id="rId31" Type="http://schemas.openxmlformats.org/officeDocument/2006/relationships/slide" Target="/ppt/slides/slide10.xml"/><Relationship Id="rId30" Type="http://schemas.openxmlformats.org/officeDocument/2006/relationships/slide" Target="/ppt/slides/slide10.xml"/><Relationship Id="rId11" Type="http://schemas.openxmlformats.org/officeDocument/2006/relationships/slide" Target="/ppt/slides/slide4.xml"/><Relationship Id="rId33" Type="http://schemas.openxmlformats.org/officeDocument/2006/relationships/slide" Target="/ppt/slides/slide11.xml"/><Relationship Id="rId10" Type="http://schemas.openxmlformats.org/officeDocument/2006/relationships/slide" Target="/ppt/slides/slide3.xml"/><Relationship Id="rId32" Type="http://schemas.openxmlformats.org/officeDocument/2006/relationships/slide" Target="/ppt/slides/slide11.xml"/><Relationship Id="rId13" Type="http://schemas.openxmlformats.org/officeDocument/2006/relationships/slide" Target="/ppt/slides/slide4.xml"/><Relationship Id="rId12" Type="http://schemas.openxmlformats.org/officeDocument/2006/relationships/slide" Target="/ppt/slides/slide4.xml"/><Relationship Id="rId15" Type="http://schemas.openxmlformats.org/officeDocument/2006/relationships/slide" Target="/ppt/slides/slide5.xml"/><Relationship Id="rId14" Type="http://schemas.openxmlformats.org/officeDocument/2006/relationships/slide" Target="/ppt/slides/slide4.xml"/><Relationship Id="rId17" Type="http://schemas.openxmlformats.org/officeDocument/2006/relationships/slide" Target="/ppt/slides/slide5.xml"/><Relationship Id="rId16" Type="http://schemas.openxmlformats.org/officeDocument/2006/relationships/slide" Target="/ppt/slides/slide5.xml"/><Relationship Id="rId19" Type="http://schemas.openxmlformats.org/officeDocument/2006/relationships/slide" Target="/ppt/slides/slide6.xml"/><Relationship Id="rId18" Type="http://schemas.openxmlformats.org/officeDocument/2006/relationships/image" Target="../media/image7.png"/></Relationships>
</file>

<file path=ppt/slides/_rels/slide5.xml.rels><?xml version="1.0" encoding="UTF-8" standalone="yes"?><Relationships xmlns="http://schemas.openxmlformats.org/package/2006/relationships"><Relationship Id="rId20" Type="http://schemas.openxmlformats.org/officeDocument/2006/relationships/slide" Target="/ppt/slides/slide7.xml"/><Relationship Id="rId22" Type="http://schemas.openxmlformats.org/officeDocument/2006/relationships/slide" Target="/ppt/slides/slide8.xml"/><Relationship Id="rId21" Type="http://schemas.openxmlformats.org/officeDocument/2006/relationships/slide" Target="/ppt/slides/slide7.xml"/><Relationship Id="rId24" Type="http://schemas.openxmlformats.org/officeDocument/2006/relationships/slide" Target="/ppt/slides/slide9.xml"/><Relationship Id="rId23" Type="http://schemas.openxmlformats.org/officeDocument/2006/relationships/slide" Target="/ppt/slides/slide8.xml"/><Relationship Id="rId1" Type="http://schemas.openxmlformats.org/officeDocument/2006/relationships/slideLayout" Target="../slideLayouts/slideLayout14.xml"/><Relationship Id="rId2" Type="http://schemas.openxmlformats.org/officeDocument/2006/relationships/notesSlide" Target="../notesSlides/notesSlide5.xml"/><Relationship Id="rId3" Type="http://schemas.openxmlformats.org/officeDocument/2006/relationships/image" Target="../media/image23.jpg"/><Relationship Id="rId4" Type="http://schemas.openxmlformats.org/officeDocument/2006/relationships/image" Target="../media/image2.png"/><Relationship Id="rId9" Type="http://schemas.openxmlformats.org/officeDocument/2006/relationships/slide" Target="/ppt/slides/slide4.xml"/><Relationship Id="rId26" Type="http://schemas.openxmlformats.org/officeDocument/2006/relationships/slide" Target="/ppt/slides/slide9.xml"/><Relationship Id="rId25" Type="http://schemas.openxmlformats.org/officeDocument/2006/relationships/slide" Target="/ppt/slides/slide9.xml"/><Relationship Id="rId28" Type="http://schemas.openxmlformats.org/officeDocument/2006/relationships/slide" Target="/ppt/slides/slide10.xml"/><Relationship Id="rId27" Type="http://schemas.openxmlformats.org/officeDocument/2006/relationships/slide" Target="/ppt/slides/slide10.xml"/><Relationship Id="rId5" Type="http://schemas.openxmlformats.org/officeDocument/2006/relationships/slide" Target="/ppt/slides/slide2.xml"/><Relationship Id="rId6" Type="http://schemas.openxmlformats.org/officeDocument/2006/relationships/slide" Target="/ppt/slides/slide2.xml"/><Relationship Id="rId29" Type="http://schemas.openxmlformats.org/officeDocument/2006/relationships/slide" Target="/ppt/slides/slide10.xml"/><Relationship Id="rId7" Type="http://schemas.openxmlformats.org/officeDocument/2006/relationships/slide" Target="/ppt/slides/slide3.xml"/><Relationship Id="rId8" Type="http://schemas.openxmlformats.org/officeDocument/2006/relationships/slide" Target="/ppt/slides/slide3.xml"/><Relationship Id="rId31" Type="http://schemas.openxmlformats.org/officeDocument/2006/relationships/slide" Target="/ppt/slides/slide11.xml"/><Relationship Id="rId30" Type="http://schemas.openxmlformats.org/officeDocument/2006/relationships/slide" Target="/ppt/slides/slide11.xml"/><Relationship Id="rId11" Type="http://schemas.openxmlformats.org/officeDocument/2006/relationships/slide" Target="/ppt/slides/slide4.xml"/><Relationship Id="rId10" Type="http://schemas.openxmlformats.org/officeDocument/2006/relationships/slide" Target="/ppt/slides/slide4.xml"/><Relationship Id="rId13" Type="http://schemas.openxmlformats.org/officeDocument/2006/relationships/slide" Target="/ppt/slides/slide5.xml"/><Relationship Id="rId12" Type="http://schemas.openxmlformats.org/officeDocument/2006/relationships/slide" Target="/ppt/slides/slide4.xml"/><Relationship Id="rId15" Type="http://schemas.openxmlformats.org/officeDocument/2006/relationships/slide" Target="/ppt/slides/slide5.xml"/><Relationship Id="rId14" Type="http://schemas.openxmlformats.org/officeDocument/2006/relationships/slide" Target="/ppt/slides/slide5.xml"/><Relationship Id="rId17" Type="http://schemas.openxmlformats.org/officeDocument/2006/relationships/slide" Target="/ppt/slides/slide6.xml"/><Relationship Id="rId16" Type="http://schemas.openxmlformats.org/officeDocument/2006/relationships/image" Target="../media/image7.png"/><Relationship Id="rId19" Type="http://schemas.openxmlformats.org/officeDocument/2006/relationships/slide" Target="/ppt/slides/slide6.xml"/><Relationship Id="rId18" Type="http://schemas.openxmlformats.org/officeDocument/2006/relationships/slide" Target="/ppt/slides/slide6.xml"/></Relationships>
</file>

<file path=ppt/slides/_rels/slide6.xml.rels><?xml version="1.0" encoding="UTF-8" standalone="yes"?><Relationships xmlns="http://schemas.openxmlformats.org/package/2006/relationships"><Relationship Id="rId20" Type="http://schemas.openxmlformats.org/officeDocument/2006/relationships/slide" Target="/ppt/slides/slide8.xml"/><Relationship Id="rId22" Type="http://schemas.openxmlformats.org/officeDocument/2006/relationships/slide" Target="/ppt/slides/slide9.xml"/><Relationship Id="rId21" Type="http://schemas.openxmlformats.org/officeDocument/2006/relationships/slide" Target="/ppt/slides/slide8.xml"/><Relationship Id="rId24" Type="http://schemas.openxmlformats.org/officeDocument/2006/relationships/slide" Target="/ppt/slides/slide9.xml"/><Relationship Id="rId23" Type="http://schemas.openxmlformats.org/officeDocument/2006/relationships/slide" Target="/ppt/slides/slide9.xml"/><Relationship Id="rId1" Type="http://schemas.openxmlformats.org/officeDocument/2006/relationships/slideLayout" Target="../slideLayouts/slideLayout16.xml"/><Relationship Id="rId2" Type="http://schemas.openxmlformats.org/officeDocument/2006/relationships/notesSlide" Target="../notesSlides/notesSlide6.xml"/><Relationship Id="rId3" Type="http://schemas.openxmlformats.org/officeDocument/2006/relationships/slide" Target="/ppt/slides/slide2.xml"/><Relationship Id="rId4" Type="http://schemas.openxmlformats.org/officeDocument/2006/relationships/slide" Target="/ppt/slides/slide2.xml"/><Relationship Id="rId9" Type="http://schemas.openxmlformats.org/officeDocument/2006/relationships/slide" Target="/ppt/slides/slide4.xml"/><Relationship Id="rId26" Type="http://schemas.openxmlformats.org/officeDocument/2006/relationships/slide" Target="/ppt/slides/slide10.xml"/><Relationship Id="rId25" Type="http://schemas.openxmlformats.org/officeDocument/2006/relationships/slide" Target="/ppt/slides/slide10.xml"/><Relationship Id="rId28" Type="http://schemas.openxmlformats.org/officeDocument/2006/relationships/slide" Target="/ppt/slides/slide11.xml"/><Relationship Id="rId27" Type="http://schemas.openxmlformats.org/officeDocument/2006/relationships/slide" Target="/ppt/slides/slide10.xml"/><Relationship Id="rId5" Type="http://schemas.openxmlformats.org/officeDocument/2006/relationships/slide" Target="/ppt/slides/slide3.xml"/><Relationship Id="rId6" Type="http://schemas.openxmlformats.org/officeDocument/2006/relationships/slide" Target="/ppt/slides/slide3.xml"/><Relationship Id="rId29" Type="http://schemas.openxmlformats.org/officeDocument/2006/relationships/slide" Target="/ppt/slides/slide11.xml"/><Relationship Id="rId7" Type="http://schemas.openxmlformats.org/officeDocument/2006/relationships/slide" Target="/ppt/slides/slide4.xml"/><Relationship Id="rId8" Type="http://schemas.openxmlformats.org/officeDocument/2006/relationships/slide" Target="/ppt/slides/slide4.xml"/><Relationship Id="rId11" Type="http://schemas.openxmlformats.org/officeDocument/2006/relationships/slide" Target="/ppt/slides/slide5.xml"/><Relationship Id="rId10" Type="http://schemas.openxmlformats.org/officeDocument/2006/relationships/slide" Target="/ppt/slides/slide4.xml"/><Relationship Id="rId13" Type="http://schemas.openxmlformats.org/officeDocument/2006/relationships/slide" Target="/ppt/slides/slide5.xml"/><Relationship Id="rId12" Type="http://schemas.openxmlformats.org/officeDocument/2006/relationships/slide" Target="/ppt/slides/slide5.xml"/><Relationship Id="rId15" Type="http://schemas.openxmlformats.org/officeDocument/2006/relationships/slide" Target="/ppt/slides/slide6.xml"/><Relationship Id="rId14" Type="http://schemas.openxmlformats.org/officeDocument/2006/relationships/image" Target="../media/image7.png"/><Relationship Id="rId17" Type="http://schemas.openxmlformats.org/officeDocument/2006/relationships/slide" Target="/ppt/slides/slide6.xml"/><Relationship Id="rId16" Type="http://schemas.openxmlformats.org/officeDocument/2006/relationships/slide" Target="/ppt/slides/slide6.xml"/><Relationship Id="rId19" Type="http://schemas.openxmlformats.org/officeDocument/2006/relationships/slide" Target="/ppt/slides/slide7.xml"/><Relationship Id="rId18" Type="http://schemas.openxmlformats.org/officeDocument/2006/relationships/slide" Target="/ppt/slides/slide7.xml"/></Relationships>
</file>

<file path=ppt/slides/_rels/slide7.xml.rels><?xml version="1.0" encoding="UTF-8" standalone="yes"?><Relationships xmlns="http://schemas.openxmlformats.org/package/2006/relationships"><Relationship Id="rId20" Type="http://schemas.openxmlformats.org/officeDocument/2006/relationships/slide" Target="/ppt/slides/slide8.xml"/><Relationship Id="rId22" Type="http://schemas.openxmlformats.org/officeDocument/2006/relationships/slide" Target="/ppt/slides/slide9.xml"/><Relationship Id="rId21" Type="http://schemas.openxmlformats.org/officeDocument/2006/relationships/slide" Target="/ppt/slides/slide8.xml"/><Relationship Id="rId24" Type="http://schemas.openxmlformats.org/officeDocument/2006/relationships/slide" Target="/ppt/slides/slide9.xml"/><Relationship Id="rId23" Type="http://schemas.openxmlformats.org/officeDocument/2006/relationships/slide" Target="/ppt/slides/slide9.xml"/><Relationship Id="rId1" Type="http://schemas.openxmlformats.org/officeDocument/2006/relationships/slideLayout" Target="../slideLayouts/slideLayout16.xml"/><Relationship Id="rId2" Type="http://schemas.openxmlformats.org/officeDocument/2006/relationships/notesSlide" Target="../notesSlides/notesSlide7.xml"/><Relationship Id="rId3" Type="http://schemas.openxmlformats.org/officeDocument/2006/relationships/slide" Target="/ppt/slides/slide2.xml"/><Relationship Id="rId4" Type="http://schemas.openxmlformats.org/officeDocument/2006/relationships/slide" Target="/ppt/slides/slide2.xml"/><Relationship Id="rId9" Type="http://schemas.openxmlformats.org/officeDocument/2006/relationships/slide" Target="/ppt/slides/slide4.xml"/><Relationship Id="rId26" Type="http://schemas.openxmlformats.org/officeDocument/2006/relationships/slide" Target="/ppt/slides/slide10.xml"/><Relationship Id="rId25" Type="http://schemas.openxmlformats.org/officeDocument/2006/relationships/slide" Target="/ppt/slides/slide10.xml"/><Relationship Id="rId28" Type="http://schemas.openxmlformats.org/officeDocument/2006/relationships/slide" Target="/ppt/slides/slide11.xml"/><Relationship Id="rId27" Type="http://schemas.openxmlformats.org/officeDocument/2006/relationships/slide" Target="/ppt/slides/slide10.xml"/><Relationship Id="rId5" Type="http://schemas.openxmlformats.org/officeDocument/2006/relationships/slide" Target="/ppt/slides/slide3.xml"/><Relationship Id="rId6" Type="http://schemas.openxmlformats.org/officeDocument/2006/relationships/slide" Target="/ppt/slides/slide3.xml"/><Relationship Id="rId29" Type="http://schemas.openxmlformats.org/officeDocument/2006/relationships/slide" Target="/ppt/slides/slide11.xml"/><Relationship Id="rId7" Type="http://schemas.openxmlformats.org/officeDocument/2006/relationships/slide" Target="/ppt/slides/slide4.xml"/><Relationship Id="rId8" Type="http://schemas.openxmlformats.org/officeDocument/2006/relationships/slide" Target="/ppt/slides/slide4.xml"/><Relationship Id="rId11" Type="http://schemas.openxmlformats.org/officeDocument/2006/relationships/slide" Target="/ppt/slides/slide5.xml"/><Relationship Id="rId10" Type="http://schemas.openxmlformats.org/officeDocument/2006/relationships/slide" Target="/ppt/slides/slide4.xml"/><Relationship Id="rId13" Type="http://schemas.openxmlformats.org/officeDocument/2006/relationships/slide" Target="/ppt/slides/slide5.xml"/><Relationship Id="rId12" Type="http://schemas.openxmlformats.org/officeDocument/2006/relationships/slide" Target="/ppt/slides/slide5.xml"/><Relationship Id="rId15" Type="http://schemas.openxmlformats.org/officeDocument/2006/relationships/slide" Target="/ppt/slides/slide6.xml"/><Relationship Id="rId14" Type="http://schemas.openxmlformats.org/officeDocument/2006/relationships/image" Target="../media/image7.png"/><Relationship Id="rId17" Type="http://schemas.openxmlformats.org/officeDocument/2006/relationships/slide" Target="/ppt/slides/slide6.xml"/><Relationship Id="rId16" Type="http://schemas.openxmlformats.org/officeDocument/2006/relationships/slide" Target="/ppt/slides/slide6.xml"/><Relationship Id="rId19" Type="http://schemas.openxmlformats.org/officeDocument/2006/relationships/slide" Target="/ppt/slides/slide7.xml"/><Relationship Id="rId18" Type="http://schemas.openxmlformats.org/officeDocument/2006/relationships/slide" Target="/ppt/slides/slide7.xml"/></Relationships>
</file>

<file path=ppt/slides/_rels/slide8.xml.rels><?xml version="1.0" encoding="UTF-8" standalone="yes"?><Relationships xmlns="http://schemas.openxmlformats.org/package/2006/relationships"><Relationship Id="rId20" Type="http://schemas.openxmlformats.org/officeDocument/2006/relationships/slide" Target="/ppt/slides/slide6.xml"/><Relationship Id="rId22" Type="http://schemas.openxmlformats.org/officeDocument/2006/relationships/slide" Target="/ppt/slides/slide7.xml"/><Relationship Id="rId21" Type="http://schemas.openxmlformats.org/officeDocument/2006/relationships/slide" Target="/ppt/slides/slide6.xml"/><Relationship Id="rId24" Type="http://schemas.openxmlformats.org/officeDocument/2006/relationships/slide" Target="/ppt/slides/slide8.xml"/><Relationship Id="rId23" Type="http://schemas.openxmlformats.org/officeDocument/2006/relationships/slide" Target="/ppt/slides/slide7.xml"/><Relationship Id="rId1" Type="http://schemas.openxmlformats.org/officeDocument/2006/relationships/slideLayout" Target="../slideLayouts/slideLayout17.xml"/><Relationship Id="rId2" Type="http://schemas.openxmlformats.org/officeDocument/2006/relationships/notesSlide" Target="../notesSlides/notesSlide8.xml"/><Relationship Id="rId3" Type="http://schemas.openxmlformats.org/officeDocument/2006/relationships/image" Target="../media/image29.jpg"/><Relationship Id="rId4" Type="http://schemas.openxmlformats.org/officeDocument/2006/relationships/image" Target="../media/image26.jpg"/><Relationship Id="rId9" Type="http://schemas.openxmlformats.org/officeDocument/2006/relationships/slide" Target="/ppt/slides/slide3.xml"/><Relationship Id="rId26" Type="http://schemas.openxmlformats.org/officeDocument/2006/relationships/slide" Target="/ppt/slides/slide9.xml"/><Relationship Id="rId25" Type="http://schemas.openxmlformats.org/officeDocument/2006/relationships/slide" Target="/ppt/slides/slide8.xml"/><Relationship Id="rId28" Type="http://schemas.openxmlformats.org/officeDocument/2006/relationships/slide" Target="/ppt/slides/slide9.xml"/><Relationship Id="rId27" Type="http://schemas.openxmlformats.org/officeDocument/2006/relationships/slide" Target="/ppt/slides/slide9.xml"/><Relationship Id="rId5" Type="http://schemas.openxmlformats.org/officeDocument/2006/relationships/image" Target="../media/image28.jpg"/><Relationship Id="rId6" Type="http://schemas.openxmlformats.org/officeDocument/2006/relationships/image" Target="../media/image25.jpg"/><Relationship Id="rId29" Type="http://schemas.openxmlformats.org/officeDocument/2006/relationships/slide" Target="/ppt/slides/slide10.xml"/><Relationship Id="rId7" Type="http://schemas.openxmlformats.org/officeDocument/2006/relationships/slide" Target="/ppt/slides/slide2.xml"/><Relationship Id="rId8" Type="http://schemas.openxmlformats.org/officeDocument/2006/relationships/slide" Target="/ppt/slides/slide2.xml"/><Relationship Id="rId31" Type="http://schemas.openxmlformats.org/officeDocument/2006/relationships/slide" Target="/ppt/slides/slide10.xml"/><Relationship Id="rId30" Type="http://schemas.openxmlformats.org/officeDocument/2006/relationships/slide" Target="/ppt/slides/slide10.xml"/><Relationship Id="rId11" Type="http://schemas.openxmlformats.org/officeDocument/2006/relationships/slide" Target="/ppt/slides/slide4.xml"/><Relationship Id="rId33" Type="http://schemas.openxmlformats.org/officeDocument/2006/relationships/slide" Target="/ppt/slides/slide11.xml"/><Relationship Id="rId10" Type="http://schemas.openxmlformats.org/officeDocument/2006/relationships/slide" Target="/ppt/slides/slide3.xml"/><Relationship Id="rId32" Type="http://schemas.openxmlformats.org/officeDocument/2006/relationships/slide" Target="/ppt/slides/slide11.xml"/><Relationship Id="rId13" Type="http://schemas.openxmlformats.org/officeDocument/2006/relationships/slide" Target="/ppt/slides/slide4.xml"/><Relationship Id="rId12" Type="http://schemas.openxmlformats.org/officeDocument/2006/relationships/slide" Target="/ppt/slides/slide4.xml"/><Relationship Id="rId15" Type="http://schemas.openxmlformats.org/officeDocument/2006/relationships/slide" Target="/ppt/slides/slide5.xml"/><Relationship Id="rId14" Type="http://schemas.openxmlformats.org/officeDocument/2006/relationships/slide" Target="/ppt/slides/slide4.xml"/><Relationship Id="rId17" Type="http://schemas.openxmlformats.org/officeDocument/2006/relationships/slide" Target="/ppt/slides/slide5.xml"/><Relationship Id="rId16" Type="http://schemas.openxmlformats.org/officeDocument/2006/relationships/slide" Target="/ppt/slides/slide5.xml"/><Relationship Id="rId19" Type="http://schemas.openxmlformats.org/officeDocument/2006/relationships/slide" Target="/ppt/slides/slide6.xml"/><Relationship Id="rId18" Type="http://schemas.openxmlformats.org/officeDocument/2006/relationships/image" Target="../media/image7.png"/></Relationships>
</file>

<file path=ppt/slides/_rels/slide9.xml.rels><?xml version="1.0" encoding="UTF-8" standalone="yes"?><Relationships xmlns="http://schemas.openxmlformats.org/package/2006/relationships"><Relationship Id="rId20" Type="http://schemas.openxmlformats.org/officeDocument/2006/relationships/slide" Target="/ppt/slides/slide6.xml"/><Relationship Id="rId22" Type="http://schemas.openxmlformats.org/officeDocument/2006/relationships/slide" Target="/ppt/slides/slide7.xml"/><Relationship Id="rId21" Type="http://schemas.openxmlformats.org/officeDocument/2006/relationships/slide" Target="/ppt/slides/slide6.xml"/><Relationship Id="rId24" Type="http://schemas.openxmlformats.org/officeDocument/2006/relationships/slide" Target="/ppt/slides/slide8.xml"/><Relationship Id="rId23" Type="http://schemas.openxmlformats.org/officeDocument/2006/relationships/slide" Target="/ppt/slides/slide7.xml"/><Relationship Id="rId1" Type="http://schemas.openxmlformats.org/officeDocument/2006/relationships/slideLayout" Target="../slideLayouts/slideLayout18.xml"/><Relationship Id="rId2" Type="http://schemas.openxmlformats.org/officeDocument/2006/relationships/notesSlide" Target="../notesSlides/notesSlide9.xml"/><Relationship Id="rId3" Type="http://schemas.openxmlformats.org/officeDocument/2006/relationships/image" Target="../media/image27.jpg"/><Relationship Id="rId4" Type="http://schemas.openxmlformats.org/officeDocument/2006/relationships/image" Target="../media/image20.jpg"/><Relationship Id="rId9" Type="http://schemas.openxmlformats.org/officeDocument/2006/relationships/slide" Target="/ppt/slides/slide3.xml"/><Relationship Id="rId26" Type="http://schemas.openxmlformats.org/officeDocument/2006/relationships/slide" Target="/ppt/slides/slide9.xml"/><Relationship Id="rId25" Type="http://schemas.openxmlformats.org/officeDocument/2006/relationships/slide" Target="/ppt/slides/slide8.xml"/><Relationship Id="rId28" Type="http://schemas.openxmlformats.org/officeDocument/2006/relationships/slide" Target="/ppt/slides/slide9.xml"/><Relationship Id="rId27" Type="http://schemas.openxmlformats.org/officeDocument/2006/relationships/slide" Target="/ppt/slides/slide9.xml"/><Relationship Id="rId5" Type="http://schemas.openxmlformats.org/officeDocument/2006/relationships/image" Target="../media/image11.jpg"/><Relationship Id="rId6" Type="http://schemas.openxmlformats.org/officeDocument/2006/relationships/image" Target="../media/image18.jpg"/><Relationship Id="rId29" Type="http://schemas.openxmlformats.org/officeDocument/2006/relationships/slide" Target="/ppt/slides/slide10.xml"/><Relationship Id="rId7" Type="http://schemas.openxmlformats.org/officeDocument/2006/relationships/slide" Target="/ppt/slides/slide2.xml"/><Relationship Id="rId8" Type="http://schemas.openxmlformats.org/officeDocument/2006/relationships/slide" Target="/ppt/slides/slide2.xml"/><Relationship Id="rId31" Type="http://schemas.openxmlformats.org/officeDocument/2006/relationships/slide" Target="/ppt/slides/slide10.xml"/><Relationship Id="rId30" Type="http://schemas.openxmlformats.org/officeDocument/2006/relationships/slide" Target="/ppt/slides/slide10.xml"/><Relationship Id="rId11" Type="http://schemas.openxmlformats.org/officeDocument/2006/relationships/slide" Target="/ppt/slides/slide4.xml"/><Relationship Id="rId33" Type="http://schemas.openxmlformats.org/officeDocument/2006/relationships/slide" Target="/ppt/slides/slide11.xml"/><Relationship Id="rId10" Type="http://schemas.openxmlformats.org/officeDocument/2006/relationships/slide" Target="/ppt/slides/slide3.xml"/><Relationship Id="rId32" Type="http://schemas.openxmlformats.org/officeDocument/2006/relationships/slide" Target="/ppt/slides/slide11.xml"/><Relationship Id="rId13" Type="http://schemas.openxmlformats.org/officeDocument/2006/relationships/slide" Target="/ppt/slides/slide4.xml"/><Relationship Id="rId12" Type="http://schemas.openxmlformats.org/officeDocument/2006/relationships/slide" Target="/ppt/slides/slide4.xml"/><Relationship Id="rId15" Type="http://schemas.openxmlformats.org/officeDocument/2006/relationships/slide" Target="/ppt/slides/slide5.xml"/><Relationship Id="rId14" Type="http://schemas.openxmlformats.org/officeDocument/2006/relationships/slide" Target="/ppt/slides/slide4.xml"/><Relationship Id="rId17" Type="http://schemas.openxmlformats.org/officeDocument/2006/relationships/slide" Target="/ppt/slides/slide5.xml"/><Relationship Id="rId16" Type="http://schemas.openxmlformats.org/officeDocument/2006/relationships/slide" Target="/ppt/slides/slide5.xml"/><Relationship Id="rId19" Type="http://schemas.openxmlformats.org/officeDocument/2006/relationships/slide" Target="/ppt/slides/slide6.xml"/><Relationship Id="rId18"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21212"/>
        </a:solidFill>
      </p:bgPr>
    </p:bg>
    <p:spTree>
      <p:nvGrpSpPr>
        <p:cNvPr id="151" name="Shape 151"/>
        <p:cNvGrpSpPr/>
        <p:nvPr/>
      </p:nvGrpSpPr>
      <p:grpSpPr>
        <a:xfrm>
          <a:off x="0" y="0"/>
          <a:ext cx="0" cy="0"/>
          <a:chOff x="0" y="0"/>
          <a:chExt cx="0" cy="0"/>
        </a:xfrm>
      </p:grpSpPr>
      <p:pic>
        <p:nvPicPr>
          <p:cNvPr id="152" name="Google Shape;152;p32"/>
          <p:cNvPicPr preferRelativeResize="0"/>
          <p:nvPr/>
        </p:nvPicPr>
        <p:blipFill rotWithShape="1">
          <a:blip r:embed="rId3">
            <a:alphaModFix/>
          </a:blip>
          <a:srcRect b="0" l="0" r="0" t="0"/>
          <a:stretch/>
        </p:blipFill>
        <p:spPr>
          <a:xfrm>
            <a:off x="4572000" y="1791625"/>
            <a:ext cx="1143000" cy="1138136"/>
          </a:xfrm>
          <a:prstGeom prst="rect">
            <a:avLst/>
          </a:prstGeom>
          <a:noFill/>
          <a:ln>
            <a:noFill/>
          </a:ln>
        </p:spPr>
      </p:pic>
      <p:sp>
        <p:nvSpPr>
          <p:cNvPr id="153" name="Google Shape;153;p32"/>
          <p:cNvSpPr txBox="1"/>
          <p:nvPr/>
        </p:nvSpPr>
        <p:spPr>
          <a:xfrm>
            <a:off x="5795438" y="1760528"/>
            <a:ext cx="2230418" cy="761747"/>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0" i="0" lang="en-GB" sz="4500" u="none" cap="none" strike="noStrike">
                <a:solidFill>
                  <a:srgbClr val="1ED760"/>
                </a:solidFill>
                <a:latin typeface="Poppins SemiBold"/>
                <a:ea typeface="Poppins SemiBold"/>
                <a:cs typeface="Poppins SemiBold"/>
                <a:sym typeface="Poppins SemiBold"/>
              </a:rPr>
              <a:t>Spotify</a:t>
            </a:r>
            <a:endParaRPr sz="1100"/>
          </a:p>
        </p:txBody>
      </p:sp>
      <p:sp>
        <p:nvSpPr>
          <p:cNvPr id="154" name="Google Shape;154;p32"/>
          <p:cNvSpPr txBox="1"/>
          <p:nvPr/>
        </p:nvSpPr>
        <p:spPr>
          <a:xfrm>
            <a:off x="5795438" y="2522275"/>
            <a:ext cx="2778645" cy="438581"/>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2400">
                <a:solidFill>
                  <a:schemeClr val="lt1"/>
                </a:solidFill>
                <a:latin typeface="Poppins Medium"/>
                <a:ea typeface="Poppins Medium"/>
                <a:cs typeface="Poppins Medium"/>
                <a:sym typeface="Poppins Medium"/>
              </a:rPr>
              <a:t>Theme Template</a:t>
            </a:r>
            <a:endParaRPr sz="11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505050"/>
            </a:gs>
            <a:gs pos="40000">
              <a:srgbClr val="2C2C2C"/>
            </a:gs>
            <a:gs pos="100000">
              <a:srgbClr val="2C2C2C"/>
            </a:gs>
          </a:gsLst>
          <a:lin ang="5400000" scaled="0"/>
        </a:gradFill>
      </p:bgPr>
    </p:bg>
    <p:spTree>
      <p:nvGrpSpPr>
        <p:cNvPr id="783" name="Shape 783"/>
        <p:cNvGrpSpPr/>
        <p:nvPr/>
      </p:nvGrpSpPr>
      <p:grpSpPr>
        <a:xfrm>
          <a:off x="0" y="0"/>
          <a:ext cx="0" cy="0"/>
          <a:chOff x="0" y="0"/>
          <a:chExt cx="0" cy="0"/>
        </a:xfrm>
      </p:grpSpPr>
      <p:sp>
        <p:nvSpPr>
          <p:cNvPr id="784" name="Google Shape;784;p41"/>
          <p:cNvSpPr/>
          <p:nvPr/>
        </p:nvSpPr>
        <p:spPr>
          <a:xfrm>
            <a:off x="2456025" y="874925"/>
            <a:ext cx="1057500" cy="1057500"/>
          </a:xfrm>
          <a:prstGeom prst="roundRect">
            <a:avLst>
              <a:gd fmla="val 7005" name="adj"/>
            </a:avLst>
          </a:prstGeom>
          <a:solidFill>
            <a:srgbClr val="282828"/>
          </a:solidFill>
          <a:ln>
            <a:noFill/>
          </a:ln>
          <a:effectLst>
            <a:outerShdw blurRad="127000" rotWithShape="0" algn="tl" dir="2700000" dist="38100">
              <a:srgbClr val="000000">
                <a:alpha val="6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41"/>
          <p:cNvSpPr/>
          <p:nvPr/>
        </p:nvSpPr>
        <p:spPr>
          <a:xfrm>
            <a:off x="2256503" y="2107422"/>
            <a:ext cx="6887497" cy="3036078"/>
          </a:xfrm>
          <a:prstGeom prst="rect">
            <a:avLst/>
          </a:prstGeom>
          <a:gradFill>
            <a:gsLst>
              <a:gs pos="0">
                <a:srgbClr val="202020"/>
              </a:gs>
              <a:gs pos="73000">
                <a:srgbClr val="121212"/>
              </a:gs>
              <a:gs pos="100000">
                <a:srgbClr val="121212"/>
              </a:gs>
            </a:gsLst>
            <a:lin ang="5400000" scaled="0"/>
          </a:gra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786" name="Google Shape;786;p41"/>
          <p:cNvSpPr/>
          <p:nvPr/>
        </p:nvSpPr>
        <p:spPr>
          <a:xfrm>
            <a:off x="3881377" y="2278856"/>
            <a:ext cx="1428833" cy="2209799"/>
          </a:xfrm>
          <a:custGeom>
            <a:rect b="b" l="l" r="r" t="t"/>
            <a:pathLst>
              <a:path extrusionOk="0" h="2946398" w="1905111">
                <a:moveTo>
                  <a:pt x="125128" y="0"/>
                </a:moveTo>
                <a:lnTo>
                  <a:pt x="1779983" y="0"/>
                </a:lnTo>
                <a:cubicBezTo>
                  <a:pt x="1849089" y="0"/>
                  <a:pt x="1905111" y="73592"/>
                  <a:pt x="1905111" y="164371"/>
                </a:cubicBezTo>
                <a:lnTo>
                  <a:pt x="1905111" y="660372"/>
                </a:lnTo>
                <a:lnTo>
                  <a:pt x="1905111" y="867479"/>
                </a:lnTo>
                <a:lnTo>
                  <a:pt x="1905111" y="2821270"/>
                </a:lnTo>
                <a:cubicBezTo>
                  <a:pt x="1905111" y="2890376"/>
                  <a:pt x="1849089" y="2946398"/>
                  <a:pt x="1779983" y="2946398"/>
                </a:cubicBezTo>
                <a:lnTo>
                  <a:pt x="125128" y="2946398"/>
                </a:lnTo>
                <a:cubicBezTo>
                  <a:pt x="56022" y="2946398"/>
                  <a:pt x="0" y="2890376"/>
                  <a:pt x="0" y="2821270"/>
                </a:cubicBezTo>
                <a:lnTo>
                  <a:pt x="0" y="867479"/>
                </a:lnTo>
                <a:lnTo>
                  <a:pt x="0" y="660372"/>
                </a:lnTo>
                <a:lnTo>
                  <a:pt x="0" y="164371"/>
                </a:lnTo>
                <a:cubicBezTo>
                  <a:pt x="0" y="73592"/>
                  <a:pt x="56022" y="0"/>
                  <a:pt x="125128" y="0"/>
                </a:cubicBezTo>
                <a:close/>
              </a:path>
            </a:pathLst>
          </a:custGeom>
          <a:solidFill>
            <a:srgbClr val="1ED76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787" name="Google Shape;787;p41"/>
          <p:cNvSpPr/>
          <p:nvPr/>
        </p:nvSpPr>
        <p:spPr>
          <a:xfrm>
            <a:off x="5516427" y="2278856"/>
            <a:ext cx="1428833" cy="2209799"/>
          </a:xfrm>
          <a:custGeom>
            <a:rect b="b" l="l" r="r" t="t"/>
            <a:pathLst>
              <a:path extrusionOk="0" h="2946398" w="1905111">
                <a:moveTo>
                  <a:pt x="125128" y="0"/>
                </a:moveTo>
                <a:lnTo>
                  <a:pt x="1779983" y="0"/>
                </a:lnTo>
                <a:cubicBezTo>
                  <a:pt x="1849089" y="0"/>
                  <a:pt x="1905111" y="73592"/>
                  <a:pt x="1905111" y="164371"/>
                </a:cubicBezTo>
                <a:lnTo>
                  <a:pt x="1905111" y="660372"/>
                </a:lnTo>
                <a:lnTo>
                  <a:pt x="1905111" y="867479"/>
                </a:lnTo>
                <a:lnTo>
                  <a:pt x="1905111" y="2821270"/>
                </a:lnTo>
                <a:cubicBezTo>
                  <a:pt x="1905111" y="2890376"/>
                  <a:pt x="1849089" y="2946398"/>
                  <a:pt x="1779983" y="2946398"/>
                </a:cubicBezTo>
                <a:lnTo>
                  <a:pt x="125128" y="2946398"/>
                </a:lnTo>
                <a:cubicBezTo>
                  <a:pt x="56022" y="2946398"/>
                  <a:pt x="0" y="2890376"/>
                  <a:pt x="0" y="2821270"/>
                </a:cubicBezTo>
                <a:lnTo>
                  <a:pt x="0" y="867479"/>
                </a:lnTo>
                <a:lnTo>
                  <a:pt x="0" y="660372"/>
                </a:lnTo>
                <a:lnTo>
                  <a:pt x="0" y="164371"/>
                </a:lnTo>
                <a:cubicBezTo>
                  <a:pt x="0" y="73592"/>
                  <a:pt x="56022" y="0"/>
                  <a:pt x="125128" y="0"/>
                </a:cubicBezTo>
                <a:close/>
              </a:path>
            </a:pathLst>
          </a:custGeom>
          <a:solidFill>
            <a:srgbClr val="171717"/>
          </a:solidFill>
          <a:ln>
            <a:noFill/>
          </a:ln>
          <a:effectLst>
            <a:outerShdw blurRad="127000" rotWithShape="0" algn="tl" dir="2700000" dist="38100">
              <a:srgbClr val="000000">
                <a:alpha val="6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788" name="Google Shape;788;p41"/>
          <p:cNvSpPr/>
          <p:nvPr/>
        </p:nvSpPr>
        <p:spPr>
          <a:xfrm>
            <a:off x="7151477" y="2278856"/>
            <a:ext cx="1428833" cy="2209799"/>
          </a:xfrm>
          <a:custGeom>
            <a:rect b="b" l="l" r="r" t="t"/>
            <a:pathLst>
              <a:path extrusionOk="0" h="2946398" w="1905111">
                <a:moveTo>
                  <a:pt x="125128" y="0"/>
                </a:moveTo>
                <a:lnTo>
                  <a:pt x="1779983" y="0"/>
                </a:lnTo>
                <a:cubicBezTo>
                  <a:pt x="1849089" y="0"/>
                  <a:pt x="1905111" y="73592"/>
                  <a:pt x="1905111" y="164371"/>
                </a:cubicBezTo>
                <a:lnTo>
                  <a:pt x="1905111" y="660372"/>
                </a:lnTo>
                <a:lnTo>
                  <a:pt x="1905111" y="867479"/>
                </a:lnTo>
                <a:lnTo>
                  <a:pt x="1905111" y="2821270"/>
                </a:lnTo>
                <a:cubicBezTo>
                  <a:pt x="1905111" y="2890376"/>
                  <a:pt x="1849089" y="2946398"/>
                  <a:pt x="1779983" y="2946398"/>
                </a:cubicBezTo>
                <a:lnTo>
                  <a:pt x="125128" y="2946398"/>
                </a:lnTo>
                <a:cubicBezTo>
                  <a:pt x="56022" y="2946398"/>
                  <a:pt x="0" y="2890376"/>
                  <a:pt x="0" y="2821270"/>
                </a:cubicBezTo>
                <a:lnTo>
                  <a:pt x="0" y="867479"/>
                </a:lnTo>
                <a:lnTo>
                  <a:pt x="0" y="660372"/>
                </a:lnTo>
                <a:lnTo>
                  <a:pt x="0" y="164371"/>
                </a:lnTo>
                <a:cubicBezTo>
                  <a:pt x="0" y="73592"/>
                  <a:pt x="56022" y="0"/>
                  <a:pt x="125128" y="0"/>
                </a:cubicBezTo>
                <a:close/>
              </a:path>
            </a:pathLst>
          </a:custGeom>
          <a:solidFill>
            <a:srgbClr val="171717"/>
          </a:solidFill>
          <a:ln>
            <a:noFill/>
          </a:ln>
          <a:effectLst>
            <a:outerShdw blurRad="127000" rotWithShape="0" algn="tl" dir="2700000" dist="38100">
              <a:srgbClr val="000000">
                <a:alpha val="6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789" name="Google Shape;789;p41"/>
          <p:cNvSpPr/>
          <p:nvPr/>
        </p:nvSpPr>
        <p:spPr>
          <a:xfrm>
            <a:off x="0" y="0"/>
            <a:ext cx="2256503" cy="5143500"/>
          </a:xfrm>
          <a:prstGeom prst="rect">
            <a:avLst/>
          </a:prstGeom>
          <a:solidFill>
            <a:schemeClr val="dk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nvGrpSpPr>
          <p:cNvPr id="790" name="Google Shape;790;p41"/>
          <p:cNvGrpSpPr/>
          <p:nvPr/>
        </p:nvGrpSpPr>
        <p:grpSpPr>
          <a:xfrm>
            <a:off x="300058" y="166255"/>
            <a:ext cx="271058" cy="52820"/>
            <a:chOff x="249382" y="221673"/>
            <a:chExt cx="234616" cy="45719"/>
          </a:xfrm>
        </p:grpSpPr>
        <p:sp>
          <p:nvSpPr>
            <p:cNvPr id="791" name="Google Shape;791;p41"/>
            <p:cNvSpPr/>
            <p:nvPr/>
          </p:nvSpPr>
          <p:spPr>
            <a:xfrm>
              <a:off x="249382" y="221673"/>
              <a:ext cx="45719" cy="45719"/>
            </a:xfrm>
            <a:prstGeom prst="ellipse">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792" name="Google Shape;792;p41"/>
            <p:cNvSpPr/>
            <p:nvPr/>
          </p:nvSpPr>
          <p:spPr>
            <a:xfrm>
              <a:off x="344632" y="221673"/>
              <a:ext cx="45719" cy="45719"/>
            </a:xfrm>
            <a:prstGeom prst="ellipse">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793" name="Google Shape;793;p41"/>
            <p:cNvSpPr/>
            <p:nvPr/>
          </p:nvSpPr>
          <p:spPr>
            <a:xfrm>
              <a:off x="438279" y="221673"/>
              <a:ext cx="45719" cy="45719"/>
            </a:xfrm>
            <a:prstGeom prst="ellipse">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grpSp>
        <p:nvGrpSpPr>
          <p:cNvPr id="794" name="Google Shape;794;p41"/>
          <p:cNvGrpSpPr/>
          <p:nvPr/>
        </p:nvGrpSpPr>
        <p:grpSpPr>
          <a:xfrm>
            <a:off x="2443540" y="219075"/>
            <a:ext cx="223460" cy="223460"/>
            <a:chOff x="8892506" y="664914"/>
            <a:chExt cx="209401" cy="209401"/>
          </a:xfrm>
        </p:grpSpPr>
        <p:sp>
          <p:nvSpPr>
            <p:cNvPr id="795" name="Google Shape;795;p41"/>
            <p:cNvSpPr/>
            <p:nvPr/>
          </p:nvSpPr>
          <p:spPr>
            <a:xfrm>
              <a:off x="8892506" y="664914"/>
              <a:ext cx="209401" cy="209401"/>
            </a:xfrm>
            <a:prstGeom prst="ellipse">
              <a:avLst/>
            </a:prstGeom>
            <a:solidFill>
              <a:srgbClr val="0A070E"/>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descr="Caret Left with solid fill" id="796" name="Google Shape;796;p41"/>
            <p:cNvSpPr/>
            <p:nvPr/>
          </p:nvSpPr>
          <p:spPr>
            <a:xfrm>
              <a:off x="8960350" y="717942"/>
              <a:ext cx="59427" cy="103344"/>
            </a:xfrm>
            <a:custGeom>
              <a:rect b="b" l="l" r="r" t="t"/>
              <a:pathLst>
                <a:path extrusionOk="0" h="538229" w="309505">
                  <a:moveTo>
                    <a:pt x="269081" y="538229"/>
                  </a:moveTo>
                  <a:lnTo>
                    <a:pt x="0" y="269091"/>
                  </a:lnTo>
                  <a:lnTo>
                    <a:pt x="269081" y="0"/>
                  </a:lnTo>
                  <a:lnTo>
                    <a:pt x="309496" y="40405"/>
                  </a:lnTo>
                  <a:lnTo>
                    <a:pt x="80810" y="269091"/>
                  </a:lnTo>
                  <a:lnTo>
                    <a:pt x="309505" y="497824"/>
                  </a:lnTo>
                  <a:lnTo>
                    <a:pt x="269081" y="538229"/>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grpSp>
        <p:nvGrpSpPr>
          <p:cNvPr id="797" name="Google Shape;797;p41"/>
          <p:cNvGrpSpPr/>
          <p:nvPr/>
        </p:nvGrpSpPr>
        <p:grpSpPr>
          <a:xfrm flipH="1">
            <a:off x="2749457" y="219075"/>
            <a:ext cx="223460" cy="223460"/>
            <a:chOff x="8892506" y="664914"/>
            <a:chExt cx="209401" cy="209401"/>
          </a:xfrm>
        </p:grpSpPr>
        <p:sp>
          <p:nvSpPr>
            <p:cNvPr id="798" name="Google Shape;798;p41"/>
            <p:cNvSpPr/>
            <p:nvPr/>
          </p:nvSpPr>
          <p:spPr>
            <a:xfrm>
              <a:off x="8892506" y="664914"/>
              <a:ext cx="209401" cy="209401"/>
            </a:xfrm>
            <a:prstGeom prst="ellipse">
              <a:avLst/>
            </a:prstGeom>
            <a:solidFill>
              <a:srgbClr val="120D1A"/>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descr="Caret Left with solid fill" id="799" name="Google Shape;799;p41"/>
            <p:cNvSpPr/>
            <p:nvPr/>
          </p:nvSpPr>
          <p:spPr>
            <a:xfrm>
              <a:off x="8960350" y="717942"/>
              <a:ext cx="59427" cy="103344"/>
            </a:xfrm>
            <a:custGeom>
              <a:rect b="b" l="l" r="r" t="t"/>
              <a:pathLst>
                <a:path extrusionOk="0" h="538229" w="309505">
                  <a:moveTo>
                    <a:pt x="269081" y="538229"/>
                  </a:moveTo>
                  <a:lnTo>
                    <a:pt x="0" y="269091"/>
                  </a:lnTo>
                  <a:lnTo>
                    <a:pt x="269081" y="0"/>
                  </a:lnTo>
                  <a:lnTo>
                    <a:pt x="309496" y="40405"/>
                  </a:lnTo>
                  <a:lnTo>
                    <a:pt x="80810" y="269091"/>
                  </a:lnTo>
                  <a:lnTo>
                    <a:pt x="309505" y="497824"/>
                  </a:lnTo>
                  <a:lnTo>
                    <a:pt x="269081" y="538229"/>
                  </a:lnTo>
                  <a:close/>
                </a:path>
              </a:pathLst>
            </a:custGeom>
            <a:solidFill>
              <a:srgbClr val="B4B5B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
        <p:nvSpPr>
          <p:cNvPr id="800" name="Google Shape;800;p41"/>
          <p:cNvSpPr txBox="1"/>
          <p:nvPr/>
        </p:nvSpPr>
        <p:spPr>
          <a:xfrm>
            <a:off x="3641271" y="1423847"/>
            <a:ext cx="1590820" cy="577081"/>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3300">
                <a:solidFill>
                  <a:srgbClr val="1ED760"/>
                </a:solidFill>
                <a:latin typeface="Poppins Medium"/>
                <a:ea typeface="Poppins Medium"/>
                <a:cs typeface="Poppins Medium"/>
                <a:sym typeface="Poppins Medium"/>
              </a:rPr>
              <a:t>Pricing</a:t>
            </a:r>
            <a:endParaRPr sz="1100"/>
          </a:p>
        </p:txBody>
      </p:sp>
      <p:sp>
        <p:nvSpPr>
          <p:cNvPr id="801" name="Google Shape;801;p41"/>
          <p:cNvSpPr txBox="1"/>
          <p:nvPr/>
        </p:nvSpPr>
        <p:spPr>
          <a:xfrm>
            <a:off x="3641271" y="1187119"/>
            <a:ext cx="770884" cy="207749"/>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900">
                <a:solidFill>
                  <a:schemeClr val="lt1"/>
                </a:solidFill>
                <a:latin typeface="Poppins Medium"/>
                <a:ea typeface="Poppins Medium"/>
                <a:cs typeface="Poppins Medium"/>
                <a:sym typeface="Poppins Medium"/>
              </a:rPr>
              <a:t>Best prices</a:t>
            </a:r>
            <a:endParaRPr sz="1100"/>
          </a:p>
        </p:txBody>
      </p:sp>
      <p:cxnSp>
        <p:nvCxnSpPr>
          <p:cNvPr id="802" name="Google Shape;802;p41"/>
          <p:cNvCxnSpPr/>
          <p:nvPr/>
        </p:nvCxnSpPr>
        <p:spPr>
          <a:xfrm>
            <a:off x="2465785" y="3357391"/>
            <a:ext cx="6372225" cy="0"/>
          </a:xfrm>
          <a:prstGeom prst="straightConnector1">
            <a:avLst/>
          </a:prstGeom>
          <a:noFill/>
          <a:ln cap="flat" cmpd="sng" w="9525">
            <a:solidFill>
              <a:schemeClr val="lt1">
                <a:alpha val="34901"/>
              </a:schemeClr>
            </a:solidFill>
            <a:prstDash val="solid"/>
            <a:miter lim="800000"/>
            <a:headEnd len="sm" w="sm" type="none"/>
            <a:tailEnd len="sm" w="sm" type="none"/>
          </a:ln>
        </p:spPr>
      </p:cxnSp>
      <p:sp>
        <p:nvSpPr>
          <p:cNvPr id="803" name="Google Shape;803;p41"/>
          <p:cNvSpPr txBox="1"/>
          <p:nvPr/>
        </p:nvSpPr>
        <p:spPr>
          <a:xfrm>
            <a:off x="2679696" y="3095837"/>
            <a:ext cx="958436" cy="161583"/>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0" i="0" lang="en-GB" sz="600">
                <a:solidFill>
                  <a:schemeClr val="lt1"/>
                </a:solidFill>
                <a:latin typeface="Open Sans"/>
                <a:ea typeface="Open Sans"/>
                <a:cs typeface="Open Sans"/>
                <a:sym typeface="Open Sans"/>
              </a:rPr>
              <a:t>Ad-free music listening</a:t>
            </a:r>
            <a:endParaRPr sz="600">
              <a:solidFill>
                <a:schemeClr val="lt1"/>
              </a:solidFill>
              <a:latin typeface="Open Sans"/>
              <a:ea typeface="Open Sans"/>
              <a:cs typeface="Open Sans"/>
              <a:sym typeface="Open Sans"/>
            </a:endParaRPr>
          </a:p>
        </p:txBody>
      </p:sp>
      <p:sp>
        <p:nvSpPr>
          <p:cNvPr id="804" name="Google Shape;804;p41"/>
          <p:cNvSpPr txBox="1"/>
          <p:nvPr/>
        </p:nvSpPr>
        <p:spPr>
          <a:xfrm>
            <a:off x="2679696" y="3438377"/>
            <a:ext cx="660277" cy="161583"/>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0" i="0" lang="en-GB" sz="600">
                <a:solidFill>
                  <a:schemeClr val="lt1"/>
                </a:solidFill>
                <a:latin typeface="Open Sans"/>
                <a:ea typeface="Open Sans"/>
                <a:cs typeface="Open Sans"/>
                <a:sym typeface="Open Sans"/>
              </a:rPr>
              <a:t>Group Session</a:t>
            </a:r>
            <a:endParaRPr sz="600">
              <a:solidFill>
                <a:schemeClr val="lt1"/>
              </a:solidFill>
              <a:latin typeface="Open Sans"/>
              <a:ea typeface="Open Sans"/>
              <a:cs typeface="Open Sans"/>
              <a:sym typeface="Open Sans"/>
            </a:endParaRPr>
          </a:p>
        </p:txBody>
      </p:sp>
      <p:sp>
        <p:nvSpPr>
          <p:cNvPr id="805" name="Google Shape;805;p41"/>
          <p:cNvSpPr txBox="1"/>
          <p:nvPr/>
        </p:nvSpPr>
        <p:spPr>
          <a:xfrm>
            <a:off x="2679696" y="3783850"/>
            <a:ext cx="731210" cy="161583"/>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0" i="0" lang="en-GB" sz="600">
                <a:solidFill>
                  <a:schemeClr val="lt1"/>
                </a:solidFill>
                <a:latin typeface="Open Sans"/>
                <a:ea typeface="Open Sans"/>
                <a:cs typeface="Open Sans"/>
                <a:sym typeface="Open Sans"/>
              </a:rPr>
              <a:t>Song downloads</a:t>
            </a:r>
            <a:endParaRPr sz="600">
              <a:solidFill>
                <a:schemeClr val="lt1"/>
              </a:solidFill>
              <a:latin typeface="Open Sans"/>
              <a:ea typeface="Open Sans"/>
              <a:cs typeface="Open Sans"/>
              <a:sym typeface="Open Sans"/>
            </a:endParaRPr>
          </a:p>
        </p:txBody>
      </p:sp>
      <p:sp>
        <p:nvSpPr>
          <p:cNvPr id="806" name="Google Shape;806;p41"/>
          <p:cNvSpPr txBox="1"/>
          <p:nvPr/>
        </p:nvSpPr>
        <p:spPr>
          <a:xfrm>
            <a:off x="2679696" y="4129322"/>
            <a:ext cx="651862" cy="161583"/>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0" i="0" lang="en-GB" sz="600">
                <a:solidFill>
                  <a:schemeClr val="lt1"/>
                </a:solidFill>
                <a:latin typeface="Open Sans"/>
                <a:ea typeface="Open Sans"/>
                <a:cs typeface="Open Sans"/>
                <a:sym typeface="Open Sans"/>
              </a:rPr>
              <a:t>No. of Devices</a:t>
            </a:r>
            <a:endParaRPr sz="600">
              <a:solidFill>
                <a:schemeClr val="lt1"/>
              </a:solidFill>
              <a:latin typeface="Open Sans"/>
              <a:ea typeface="Open Sans"/>
              <a:cs typeface="Open Sans"/>
              <a:sym typeface="Open Sans"/>
            </a:endParaRPr>
          </a:p>
        </p:txBody>
      </p:sp>
      <p:cxnSp>
        <p:nvCxnSpPr>
          <p:cNvPr id="807" name="Google Shape;807;p41"/>
          <p:cNvCxnSpPr/>
          <p:nvPr/>
        </p:nvCxnSpPr>
        <p:spPr>
          <a:xfrm>
            <a:off x="2465785" y="3700007"/>
            <a:ext cx="6372225" cy="0"/>
          </a:xfrm>
          <a:prstGeom prst="straightConnector1">
            <a:avLst/>
          </a:prstGeom>
          <a:noFill/>
          <a:ln cap="flat" cmpd="sng" w="9525">
            <a:solidFill>
              <a:schemeClr val="lt1">
                <a:alpha val="34901"/>
              </a:schemeClr>
            </a:solidFill>
            <a:prstDash val="solid"/>
            <a:miter lim="800000"/>
            <a:headEnd len="sm" w="sm" type="none"/>
            <a:tailEnd len="sm" w="sm" type="none"/>
          </a:ln>
        </p:spPr>
      </p:cxnSp>
      <p:cxnSp>
        <p:nvCxnSpPr>
          <p:cNvPr id="808" name="Google Shape;808;p41"/>
          <p:cNvCxnSpPr/>
          <p:nvPr/>
        </p:nvCxnSpPr>
        <p:spPr>
          <a:xfrm>
            <a:off x="2465785" y="4060730"/>
            <a:ext cx="6372225" cy="0"/>
          </a:xfrm>
          <a:prstGeom prst="straightConnector1">
            <a:avLst/>
          </a:prstGeom>
          <a:noFill/>
          <a:ln cap="flat" cmpd="sng" w="9525">
            <a:solidFill>
              <a:schemeClr val="lt1">
                <a:alpha val="34901"/>
              </a:schemeClr>
            </a:solidFill>
            <a:prstDash val="solid"/>
            <a:miter lim="800000"/>
            <a:headEnd len="sm" w="sm" type="none"/>
            <a:tailEnd len="sm" w="sm" type="none"/>
          </a:ln>
        </p:spPr>
      </p:cxnSp>
      <p:sp>
        <p:nvSpPr>
          <p:cNvPr id="809" name="Google Shape;809;p41"/>
          <p:cNvSpPr txBox="1"/>
          <p:nvPr/>
        </p:nvSpPr>
        <p:spPr>
          <a:xfrm>
            <a:off x="4366646" y="3783850"/>
            <a:ext cx="458299" cy="161583"/>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0" i="0" lang="en-GB" sz="600">
                <a:solidFill>
                  <a:schemeClr val="lt1"/>
                </a:solidFill>
                <a:latin typeface="Open Sans"/>
                <a:ea typeface="Open Sans"/>
                <a:cs typeface="Open Sans"/>
                <a:sym typeface="Open Sans"/>
              </a:rPr>
              <a:t>30 songs</a:t>
            </a:r>
            <a:endParaRPr sz="600">
              <a:solidFill>
                <a:schemeClr val="lt1"/>
              </a:solidFill>
              <a:latin typeface="Open Sans"/>
              <a:ea typeface="Open Sans"/>
              <a:cs typeface="Open Sans"/>
              <a:sym typeface="Open Sans"/>
            </a:endParaRPr>
          </a:p>
        </p:txBody>
      </p:sp>
      <p:sp>
        <p:nvSpPr>
          <p:cNvPr id="810" name="Google Shape;810;p41"/>
          <p:cNvSpPr txBox="1"/>
          <p:nvPr/>
        </p:nvSpPr>
        <p:spPr>
          <a:xfrm>
            <a:off x="4370252" y="4129322"/>
            <a:ext cx="451085" cy="161583"/>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0" i="0" lang="en-GB" sz="600">
                <a:solidFill>
                  <a:schemeClr val="lt1"/>
                </a:solidFill>
                <a:latin typeface="Open Sans"/>
                <a:ea typeface="Open Sans"/>
                <a:cs typeface="Open Sans"/>
                <a:sym typeface="Open Sans"/>
              </a:rPr>
              <a:t>1 mobile</a:t>
            </a:r>
            <a:endParaRPr sz="600">
              <a:solidFill>
                <a:schemeClr val="lt1"/>
              </a:solidFill>
              <a:latin typeface="Open Sans"/>
              <a:ea typeface="Open Sans"/>
              <a:cs typeface="Open Sans"/>
              <a:sym typeface="Open Sans"/>
            </a:endParaRPr>
          </a:p>
        </p:txBody>
      </p:sp>
      <p:sp>
        <p:nvSpPr>
          <p:cNvPr id="811" name="Google Shape;811;p41"/>
          <p:cNvSpPr txBox="1"/>
          <p:nvPr/>
        </p:nvSpPr>
        <p:spPr>
          <a:xfrm>
            <a:off x="4109961" y="2666725"/>
            <a:ext cx="971700" cy="1923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GB" sz="800">
                <a:solidFill>
                  <a:schemeClr val="lt1"/>
                </a:solidFill>
                <a:latin typeface="Open Sans"/>
                <a:ea typeface="Open Sans"/>
                <a:cs typeface="Open Sans"/>
                <a:sym typeface="Open Sans"/>
              </a:rPr>
              <a:t>From Rs.7/day</a:t>
            </a:r>
            <a:endParaRPr sz="1100"/>
          </a:p>
        </p:txBody>
      </p:sp>
      <p:sp>
        <p:nvSpPr>
          <p:cNvPr id="812" name="Google Shape;812;p41"/>
          <p:cNvSpPr txBox="1"/>
          <p:nvPr/>
        </p:nvSpPr>
        <p:spPr>
          <a:xfrm>
            <a:off x="4408122" y="2494407"/>
            <a:ext cx="375343" cy="207749"/>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GB" sz="900">
                <a:solidFill>
                  <a:schemeClr val="lt1"/>
                </a:solidFill>
                <a:latin typeface="Poppins Medium"/>
                <a:ea typeface="Poppins Medium"/>
                <a:cs typeface="Poppins Medium"/>
                <a:sym typeface="Poppins Medium"/>
              </a:rPr>
              <a:t>Mini</a:t>
            </a:r>
            <a:endParaRPr sz="1100"/>
          </a:p>
        </p:txBody>
      </p:sp>
      <p:cxnSp>
        <p:nvCxnSpPr>
          <p:cNvPr id="813" name="Google Shape;813;p41"/>
          <p:cNvCxnSpPr/>
          <p:nvPr/>
        </p:nvCxnSpPr>
        <p:spPr>
          <a:xfrm>
            <a:off x="2465785" y="2968523"/>
            <a:ext cx="6372225" cy="0"/>
          </a:xfrm>
          <a:prstGeom prst="straightConnector1">
            <a:avLst/>
          </a:prstGeom>
          <a:noFill/>
          <a:ln cap="flat" cmpd="sng" w="9525">
            <a:solidFill>
              <a:schemeClr val="lt1">
                <a:alpha val="34901"/>
              </a:schemeClr>
            </a:solidFill>
            <a:prstDash val="solid"/>
            <a:miter lim="800000"/>
            <a:headEnd len="sm" w="sm" type="none"/>
            <a:tailEnd len="sm" w="sm" type="none"/>
          </a:ln>
        </p:spPr>
      </p:cxnSp>
      <p:sp>
        <p:nvSpPr>
          <p:cNvPr id="814" name="Google Shape;814;p41"/>
          <p:cNvSpPr txBox="1"/>
          <p:nvPr/>
        </p:nvSpPr>
        <p:spPr>
          <a:xfrm>
            <a:off x="5981258" y="3783850"/>
            <a:ext cx="499175" cy="161583"/>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0" i="0" lang="en-GB" sz="600">
                <a:solidFill>
                  <a:schemeClr val="lt1"/>
                </a:solidFill>
                <a:latin typeface="Open Sans"/>
                <a:ea typeface="Open Sans"/>
                <a:cs typeface="Open Sans"/>
                <a:sym typeface="Open Sans"/>
              </a:rPr>
              <a:t>10k songs</a:t>
            </a:r>
            <a:endParaRPr sz="600">
              <a:solidFill>
                <a:schemeClr val="lt1"/>
              </a:solidFill>
              <a:latin typeface="Open Sans"/>
              <a:ea typeface="Open Sans"/>
              <a:cs typeface="Open Sans"/>
              <a:sym typeface="Open Sans"/>
            </a:endParaRPr>
          </a:p>
        </p:txBody>
      </p:sp>
      <p:sp>
        <p:nvSpPr>
          <p:cNvPr id="815" name="Google Shape;815;p41"/>
          <p:cNvSpPr txBox="1"/>
          <p:nvPr/>
        </p:nvSpPr>
        <p:spPr>
          <a:xfrm>
            <a:off x="5996886" y="4129322"/>
            <a:ext cx="467917" cy="161583"/>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0" i="0" lang="en-GB" sz="600">
                <a:solidFill>
                  <a:schemeClr val="lt1"/>
                </a:solidFill>
                <a:latin typeface="Open Sans"/>
                <a:ea typeface="Open Sans"/>
                <a:cs typeface="Open Sans"/>
                <a:sym typeface="Open Sans"/>
              </a:rPr>
              <a:t>5 devices</a:t>
            </a:r>
            <a:endParaRPr sz="600">
              <a:solidFill>
                <a:schemeClr val="lt1"/>
              </a:solidFill>
              <a:latin typeface="Open Sans"/>
              <a:ea typeface="Open Sans"/>
              <a:cs typeface="Open Sans"/>
              <a:sym typeface="Open Sans"/>
            </a:endParaRPr>
          </a:p>
        </p:txBody>
      </p:sp>
      <p:sp>
        <p:nvSpPr>
          <p:cNvPr id="816" name="Google Shape;816;p41"/>
          <p:cNvSpPr txBox="1"/>
          <p:nvPr/>
        </p:nvSpPr>
        <p:spPr>
          <a:xfrm>
            <a:off x="5773862" y="2666725"/>
            <a:ext cx="914100" cy="1923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GB" sz="800">
                <a:solidFill>
                  <a:schemeClr val="lt1"/>
                </a:solidFill>
                <a:latin typeface="Open Sans"/>
                <a:ea typeface="Open Sans"/>
                <a:cs typeface="Open Sans"/>
                <a:sym typeface="Open Sans"/>
              </a:rPr>
              <a:t>Rs. 117/month</a:t>
            </a:r>
            <a:endParaRPr sz="1100"/>
          </a:p>
        </p:txBody>
      </p:sp>
      <p:sp>
        <p:nvSpPr>
          <p:cNvPr id="817" name="Google Shape;817;p41"/>
          <p:cNvSpPr txBox="1"/>
          <p:nvPr/>
        </p:nvSpPr>
        <p:spPr>
          <a:xfrm>
            <a:off x="5876660" y="2494407"/>
            <a:ext cx="708367" cy="207749"/>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GB" sz="900">
                <a:solidFill>
                  <a:schemeClr val="lt1"/>
                </a:solidFill>
                <a:latin typeface="Poppins Medium"/>
                <a:ea typeface="Poppins Medium"/>
                <a:cs typeface="Poppins Medium"/>
                <a:sym typeface="Poppins Medium"/>
              </a:rPr>
              <a:t>Individual</a:t>
            </a:r>
            <a:endParaRPr sz="1100"/>
          </a:p>
        </p:txBody>
      </p:sp>
      <p:sp>
        <p:nvSpPr>
          <p:cNvPr id="818" name="Google Shape;818;p41"/>
          <p:cNvSpPr txBox="1"/>
          <p:nvPr/>
        </p:nvSpPr>
        <p:spPr>
          <a:xfrm>
            <a:off x="7616308" y="3783850"/>
            <a:ext cx="499175" cy="161583"/>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0" i="0" lang="en-GB" sz="600">
                <a:solidFill>
                  <a:schemeClr val="lt1"/>
                </a:solidFill>
                <a:latin typeface="Open Sans"/>
                <a:ea typeface="Open Sans"/>
                <a:cs typeface="Open Sans"/>
                <a:sym typeface="Open Sans"/>
              </a:rPr>
              <a:t>10k songs</a:t>
            </a:r>
            <a:endParaRPr sz="600">
              <a:solidFill>
                <a:schemeClr val="lt1"/>
              </a:solidFill>
              <a:latin typeface="Open Sans"/>
              <a:ea typeface="Open Sans"/>
              <a:cs typeface="Open Sans"/>
              <a:sym typeface="Open Sans"/>
            </a:endParaRPr>
          </a:p>
        </p:txBody>
      </p:sp>
      <p:sp>
        <p:nvSpPr>
          <p:cNvPr id="819" name="Google Shape;819;p41"/>
          <p:cNvSpPr txBox="1"/>
          <p:nvPr/>
        </p:nvSpPr>
        <p:spPr>
          <a:xfrm>
            <a:off x="7408922" y="4129322"/>
            <a:ext cx="913952" cy="161583"/>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0" i="0" lang="en-GB" sz="600">
                <a:solidFill>
                  <a:schemeClr val="lt1"/>
                </a:solidFill>
                <a:latin typeface="Open Sans"/>
                <a:ea typeface="Open Sans"/>
                <a:cs typeface="Open Sans"/>
                <a:sym typeface="Open Sans"/>
              </a:rPr>
              <a:t>5 devices per account</a:t>
            </a:r>
            <a:endParaRPr sz="600">
              <a:solidFill>
                <a:schemeClr val="lt1"/>
              </a:solidFill>
              <a:latin typeface="Open Sans"/>
              <a:ea typeface="Open Sans"/>
              <a:cs typeface="Open Sans"/>
              <a:sym typeface="Open Sans"/>
            </a:endParaRPr>
          </a:p>
        </p:txBody>
      </p:sp>
      <p:sp>
        <p:nvSpPr>
          <p:cNvPr id="820" name="Google Shape;820;p41"/>
          <p:cNvSpPr txBox="1"/>
          <p:nvPr/>
        </p:nvSpPr>
        <p:spPr>
          <a:xfrm>
            <a:off x="7435362" y="2666725"/>
            <a:ext cx="861000" cy="1923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GB" sz="800">
                <a:solidFill>
                  <a:schemeClr val="lt1"/>
                </a:solidFill>
                <a:latin typeface="Open Sans"/>
                <a:ea typeface="Open Sans"/>
                <a:cs typeface="Open Sans"/>
                <a:sym typeface="Open Sans"/>
              </a:rPr>
              <a:t>Rs. 149/month</a:t>
            </a:r>
            <a:endParaRPr sz="1100"/>
          </a:p>
        </p:txBody>
      </p:sp>
      <p:sp>
        <p:nvSpPr>
          <p:cNvPr id="821" name="Google Shape;821;p41"/>
          <p:cNvSpPr txBox="1"/>
          <p:nvPr/>
        </p:nvSpPr>
        <p:spPr>
          <a:xfrm>
            <a:off x="7681829" y="2494407"/>
            <a:ext cx="368130" cy="207749"/>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GB" sz="900">
                <a:solidFill>
                  <a:schemeClr val="lt1"/>
                </a:solidFill>
                <a:latin typeface="Poppins Medium"/>
                <a:ea typeface="Poppins Medium"/>
                <a:cs typeface="Poppins Medium"/>
                <a:sym typeface="Poppins Medium"/>
              </a:rPr>
              <a:t>Duo</a:t>
            </a:r>
            <a:endParaRPr sz="1100"/>
          </a:p>
        </p:txBody>
      </p:sp>
      <p:pic>
        <p:nvPicPr>
          <p:cNvPr descr="Checkmark outline" id="822" name="Google Shape;822;p41"/>
          <p:cNvPicPr preferRelativeResize="0"/>
          <p:nvPr/>
        </p:nvPicPr>
        <p:blipFill rotWithShape="1">
          <a:blip r:embed="rId3">
            <a:alphaModFix/>
          </a:blip>
          <a:srcRect b="56" l="0" r="0" t="55"/>
          <a:stretch/>
        </p:blipFill>
        <p:spPr>
          <a:xfrm>
            <a:off x="6162113" y="3107898"/>
            <a:ext cx="137462" cy="137462"/>
          </a:xfrm>
          <a:custGeom>
            <a:rect b="b" l="l" r="r" t="t"/>
            <a:pathLst>
              <a:path extrusionOk="0" h="1409944" w="1409944">
                <a:moveTo>
                  <a:pt x="0" y="0"/>
                </a:moveTo>
                <a:lnTo>
                  <a:pt x="1409944" y="0"/>
                </a:lnTo>
                <a:lnTo>
                  <a:pt x="1409944" y="1409944"/>
                </a:lnTo>
                <a:lnTo>
                  <a:pt x="0" y="1409944"/>
                </a:lnTo>
                <a:close/>
              </a:path>
            </a:pathLst>
          </a:custGeom>
          <a:noFill/>
          <a:ln>
            <a:noFill/>
          </a:ln>
        </p:spPr>
      </p:pic>
      <p:pic>
        <p:nvPicPr>
          <p:cNvPr descr="Checkmark outline" id="823" name="Google Shape;823;p41"/>
          <p:cNvPicPr preferRelativeResize="0"/>
          <p:nvPr/>
        </p:nvPicPr>
        <p:blipFill rotWithShape="1">
          <a:blip r:embed="rId3">
            <a:alphaModFix/>
          </a:blip>
          <a:srcRect b="56" l="0" r="0" t="55"/>
          <a:stretch/>
        </p:blipFill>
        <p:spPr>
          <a:xfrm>
            <a:off x="7797163" y="3107898"/>
            <a:ext cx="137462" cy="137462"/>
          </a:xfrm>
          <a:custGeom>
            <a:rect b="b" l="l" r="r" t="t"/>
            <a:pathLst>
              <a:path extrusionOk="0" h="1409944" w="1409944">
                <a:moveTo>
                  <a:pt x="0" y="0"/>
                </a:moveTo>
                <a:lnTo>
                  <a:pt x="1409944" y="0"/>
                </a:lnTo>
                <a:lnTo>
                  <a:pt x="1409944" y="1409944"/>
                </a:lnTo>
                <a:lnTo>
                  <a:pt x="0" y="1409944"/>
                </a:lnTo>
                <a:close/>
              </a:path>
            </a:pathLst>
          </a:custGeom>
          <a:noFill/>
          <a:ln>
            <a:noFill/>
          </a:ln>
        </p:spPr>
      </p:pic>
      <p:pic>
        <p:nvPicPr>
          <p:cNvPr descr="Checkmark outline" id="824" name="Google Shape;824;p41"/>
          <p:cNvPicPr preferRelativeResize="0"/>
          <p:nvPr/>
        </p:nvPicPr>
        <p:blipFill rotWithShape="1">
          <a:blip r:embed="rId3">
            <a:alphaModFix/>
          </a:blip>
          <a:srcRect b="56" l="0" r="0" t="55"/>
          <a:stretch/>
        </p:blipFill>
        <p:spPr>
          <a:xfrm>
            <a:off x="4527062" y="3466026"/>
            <a:ext cx="137462" cy="137462"/>
          </a:xfrm>
          <a:custGeom>
            <a:rect b="b" l="l" r="r" t="t"/>
            <a:pathLst>
              <a:path extrusionOk="0" h="1409944" w="1409944">
                <a:moveTo>
                  <a:pt x="0" y="0"/>
                </a:moveTo>
                <a:lnTo>
                  <a:pt x="1409944" y="0"/>
                </a:lnTo>
                <a:lnTo>
                  <a:pt x="1409944" y="1409944"/>
                </a:lnTo>
                <a:lnTo>
                  <a:pt x="0" y="1409944"/>
                </a:lnTo>
                <a:close/>
              </a:path>
            </a:pathLst>
          </a:custGeom>
          <a:noFill/>
          <a:ln>
            <a:noFill/>
          </a:ln>
        </p:spPr>
      </p:pic>
      <p:pic>
        <p:nvPicPr>
          <p:cNvPr descr="Checkmark outline" id="825" name="Google Shape;825;p41"/>
          <p:cNvPicPr preferRelativeResize="0"/>
          <p:nvPr/>
        </p:nvPicPr>
        <p:blipFill rotWithShape="1">
          <a:blip r:embed="rId3">
            <a:alphaModFix/>
          </a:blip>
          <a:srcRect b="56" l="0" r="0" t="55"/>
          <a:stretch/>
        </p:blipFill>
        <p:spPr>
          <a:xfrm>
            <a:off x="6162113" y="3466026"/>
            <a:ext cx="137462" cy="137462"/>
          </a:xfrm>
          <a:custGeom>
            <a:rect b="b" l="l" r="r" t="t"/>
            <a:pathLst>
              <a:path extrusionOk="0" h="1409944" w="1409944">
                <a:moveTo>
                  <a:pt x="0" y="0"/>
                </a:moveTo>
                <a:lnTo>
                  <a:pt x="1409944" y="0"/>
                </a:lnTo>
                <a:lnTo>
                  <a:pt x="1409944" y="1409944"/>
                </a:lnTo>
                <a:lnTo>
                  <a:pt x="0" y="1409944"/>
                </a:lnTo>
                <a:close/>
              </a:path>
            </a:pathLst>
          </a:custGeom>
          <a:noFill/>
          <a:ln>
            <a:noFill/>
          </a:ln>
        </p:spPr>
      </p:pic>
      <p:pic>
        <p:nvPicPr>
          <p:cNvPr descr="Checkmark outline" id="826" name="Google Shape;826;p41"/>
          <p:cNvPicPr preferRelativeResize="0"/>
          <p:nvPr/>
        </p:nvPicPr>
        <p:blipFill rotWithShape="1">
          <a:blip r:embed="rId3">
            <a:alphaModFix/>
          </a:blip>
          <a:srcRect b="56" l="0" r="0" t="55"/>
          <a:stretch/>
        </p:blipFill>
        <p:spPr>
          <a:xfrm>
            <a:off x="7797163" y="3466026"/>
            <a:ext cx="137462" cy="137462"/>
          </a:xfrm>
          <a:custGeom>
            <a:rect b="b" l="l" r="r" t="t"/>
            <a:pathLst>
              <a:path extrusionOk="0" h="1409944" w="1409944">
                <a:moveTo>
                  <a:pt x="0" y="0"/>
                </a:moveTo>
                <a:lnTo>
                  <a:pt x="1409944" y="0"/>
                </a:lnTo>
                <a:lnTo>
                  <a:pt x="1409944" y="1409944"/>
                </a:lnTo>
                <a:lnTo>
                  <a:pt x="0" y="1409944"/>
                </a:lnTo>
                <a:close/>
              </a:path>
            </a:pathLst>
          </a:custGeom>
          <a:noFill/>
          <a:ln>
            <a:noFill/>
          </a:ln>
        </p:spPr>
      </p:pic>
      <p:pic>
        <p:nvPicPr>
          <p:cNvPr descr="A close-up of several dollar bills&#10;&#10;Description automatically generated with medium confidence" id="827" name="Google Shape;827;p41"/>
          <p:cNvPicPr preferRelativeResize="0"/>
          <p:nvPr>
            <p:ph idx="2" type="pic"/>
          </p:nvPr>
        </p:nvPicPr>
        <p:blipFill rotWithShape="1">
          <a:blip r:embed="rId4">
            <a:alphaModFix/>
          </a:blip>
          <a:srcRect b="0" l="14596" r="14595" t="0"/>
          <a:stretch/>
        </p:blipFill>
        <p:spPr>
          <a:xfrm>
            <a:off x="2452034" y="870243"/>
            <a:ext cx="1057500" cy="1057500"/>
          </a:xfrm>
          <a:prstGeom prst="roundRect">
            <a:avLst>
              <a:gd fmla="val 6184" name="adj"/>
            </a:avLst>
          </a:prstGeom>
          <a:noFill/>
          <a:ln>
            <a:noFill/>
          </a:ln>
        </p:spPr>
      </p:pic>
      <p:sp>
        <p:nvSpPr>
          <p:cNvPr id="828" name="Google Shape;828;p41">
            <a:hlinkClick action="ppaction://hlinksldjump" r:id="rId5"/>
          </p:cNvPr>
          <p:cNvSpPr txBox="1"/>
          <p:nvPr/>
        </p:nvSpPr>
        <p:spPr>
          <a:xfrm>
            <a:off x="651992" y="634328"/>
            <a:ext cx="689131" cy="207749"/>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900">
                <a:solidFill>
                  <a:srgbClr val="B4B5B2"/>
                </a:solidFill>
                <a:latin typeface="Poppins Medium"/>
                <a:ea typeface="Poppins Medium"/>
                <a:cs typeface="Poppins Medium"/>
                <a:sym typeface="Poppins Medium"/>
              </a:rPr>
              <a:t>Welcome</a:t>
            </a:r>
            <a:endParaRPr sz="1100"/>
          </a:p>
        </p:txBody>
      </p:sp>
      <p:sp>
        <p:nvSpPr>
          <p:cNvPr id="829" name="Google Shape;829;p41">
            <a:hlinkClick action="ppaction://hlinksldjump" r:id="rId6"/>
          </p:cNvPr>
          <p:cNvSpPr/>
          <p:nvPr/>
        </p:nvSpPr>
        <p:spPr>
          <a:xfrm>
            <a:off x="300059" y="628439"/>
            <a:ext cx="154053" cy="153083"/>
          </a:xfrm>
          <a:custGeom>
            <a:rect b="b" l="l" r="r" t="t"/>
            <a:pathLst>
              <a:path extrusionOk="0" h="532115" w="535484">
                <a:moveTo>
                  <a:pt x="535467" y="325659"/>
                </a:moveTo>
                <a:cubicBezTo>
                  <a:pt x="535467" y="373361"/>
                  <a:pt x="535467" y="421062"/>
                  <a:pt x="535467" y="468764"/>
                </a:cubicBezTo>
                <a:cubicBezTo>
                  <a:pt x="535467" y="506826"/>
                  <a:pt x="510308" y="532051"/>
                  <a:pt x="472362" y="532084"/>
                </a:cubicBezTo>
                <a:cubicBezTo>
                  <a:pt x="441389" y="532101"/>
                  <a:pt x="410416" y="532118"/>
                  <a:pt x="379443" y="532084"/>
                </a:cubicBezTo>
                <a:cubicBezTo>
                  <a:pt x="353853" y="532051"/>
                  <a:pt x="337224" y="515439"/>
                  <a:pt x="337191" y="489882"/>
                </a:cubicBezTo>
                <a:cubicBezTo>
                  <a:pt x="337158" y="455398"/>
                  <a:pt x="337191" y="420913"/>
                  <a:pt x="337191" y="386429"/>
                </a:cubicBezTo>
                <a:cubicBezTo>
                  <a:pt x="337191" y="371307"/>
                  <a:pt x="329473" y="363555"/>
                  <a:pt x="314400" y="363555"/>
                </a:cubicBezTo>
                <a:cubicBezTo>
                  <a:pt x="283212" y="363555"/>
                  <a:pt x="252040" y="363539"/>
                  <a:pt x="220852" y="363555"/>
                </a:cubicBezTo>
                <a:cubicBezTo>
                  <a:pt x="206127" y="363555"/>
                  <a:pt x="198409" y="371323"/>
                  <a:pt x="198393" y="386114"/>
                </a:cubicBezTo>
                <a:cubicBezTo>
                  <a:pt x="198376" y="420599"/>
                  <a:pt x="198409" y="455083"/>
                  <a:pt x="198393" y="489567"/>
                </a:cubicBezTo>
                <a:cubicBezTo>
                  <a:pt x="198376" y="515538"/>
                  <a:pt x="181813" y="532068"/>
                  <a:pt x="155825" y="532084"/>
                </a:cubicBezTo>
                <a:cubicBezTo>
                  <a:pt x="124637" y="532118"/>
                  <a:pt x="93465" y="532134"/>
                  <a:pt x="62277" y="532084"/>
                </a:cubicBezTo>
                <a:cubicBezTo>
                  <a:pt x="25573" y="532018"/>
                  <a:pt x="99" y="506461"/>
                  <a:pt x="83" y="469691"/>
                </a:cubicBezTo>
                <a:cubicBezTo>
                  <a:pt x="50" y="373046"/>
                  <a:pt x="149" y="276401"/>
                  <a:pt x="0" y="179772"/>
                </a:cubicBezTo>
                <a:cubicBezTo>
                  <a:pt x="-33" y="162215"/>
                  <a:pt x="7288" y="149544"/>
                  <a:pt x="22277" y="140584"/>
                </a:cubicBezTo>
                <a:cubicBezTo>
                  <a:pt x="96728" y="96062"/>
                  <a:pt x="171080" y="51375"/>
                  <a:pt x="245448" y="6737"/>
                </a:cubicBezTo>
                <a:cubicBezTo>
                  <a:pt x="260239" y="-2140"/>
                  <a:pt x="275030" y="-2306"/>
                  <a:pt x="289854" y="6605"/>
                </a:cubicBezTo>
                <a:cubicBezTo>
                  <a:pt x="364752" y="51541"/>
                  <a:pt x="439650" y="96493"/>
                  <a:pt x="514548" y="141412"/>
                </a:cubicBezTo>
                <a:cubicBezTo>
                  <a:pt x="528693" y="149892"/>
                  <a:pt x="535501" y="162364"/>
                  <a:pt x="535484" y="178844"/>
                </a:cubicBezTo>
                <a:cubicBezTo>
                  <a:pt x="535418" y="227788"/>
                  <a:pt x="535451" y="276732"/>
                  <a:pt x="535451" y="325676"/>
                </a:cubicBezTo>
                <a:close/>
              </a:path>
            </a:pathLst>
          </a:custGeom>
          <a:solidFill>
            <a:srgbClr val="B4B5B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830" name="Google Shape;830;p41">
            <a:hlinkClick action="ppaction://hlinksldjump" r:id="rId7"/>
          </p:cNvPr>
          <p:cNvSpPr txBox="1"/>
          <p:nvPr/>
        </p:nvSpPr>
        <p:spPr>
          <a:xfrm>
            <a:off x="651992" y="977028"/>
            <a:ext cx="659075" cy="207749"/>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900">
                <a:solidFill>
                  <a:srgbClr val="B4B5B2"/>
                </a:solidFill>
                <a:latin typeface="Poppins Medium"/>
                <a:ea typeface="Poppins Medium"/>
                <a:cs typeface="Poppins Medium"/>
                <a:sym typeface="Poppins Medium"/>
              </a:rPr>
              <a:t>About Us</a:t>
            </a:r>
            <a:endParaRPr sz="1100"/>
          </a:p>
        </p:txBody>
      </p:sp>
      <p:sp>
        <p:nvSpPr>
          <p:cNvPr id="831" name="Google Shape;831;p41">
            <a:hlinkClick action="ppaction://hlinksldjump" r:id="rId8"/>
          </p:cNvPr>
          <p:cNvSpPr/>
          <p:nvPr/>
        </p:nvSpPr>
        <p:spPr>
          <a:xfrm>
            <a:off x="304109" y="971141"/>
            <a:ext cx="147840" cy="153083"/>
          </a:xfrm>
          <a:custGeom>
            <a:rect b="b" l="l" r="r" t="t"/>
            <a:pathLst>
              <a:path extrusionOk="0" h="3923333" w="3788950">
                <a:moveTo>
                  <a:pt x="3715304" y="3556921"/>
                </a:moveTo>
                <a:cubicBezTo>
                  <a:pt x="3417934" y="3247644"/>
                  <a:pt x="3120754" y="2938177"/>
                  <a:pt x="2822431" y="2629852"/>
                </a:cubicBezTo>
                <a:cubicBezTo>
                  <a:pt x="2800618" y="2607278"/>
                  <a:pt x="2801380" y="2594896"/>
                  <a:pt x="2820430" y="2571845"/>
                </a:cubicBezTo>
                <a:cubicBezTo>
                  <a:pt x="2925872" y="2444020"/>
                  <a:pt x="3006740" y="2301240"/>
                  <a:pt x="3065128" y="2146459"/>
                </a:cubicBezTo>
                <a:cubicBezTo>
                  <a:pt x="3164950" y="1881950"/>
                  <a:pt x="3194668" y="1608868"/>
                  <a:pt x="3148186" y="1330071"/>
                </a:cubicBezTo>
                <a:cubicBezTo>
                  <a:pt x="3084749" y="949643"/>
                  <a:pt x="2904060" y="632936"/>
                  <a:pt x="2612214" y="381476"/>
                </a:cubicBezTo>
                <a:cubicBezTo>
                  <a:pt x="2402569" y="200787"/>
                  <a:pt x="2160824" y="83630"/>
                  <a:pt x="1888600" y="29432"/>
                </a:cubicBezTo>
                <a:cubicBezTo>
                  <a:pt x="1832116" y="18193"/>
                  <a:pt x="1773823" y="17336"/>
                  <a:pt x="1718483" y="0"/>
                </a:cubicBezTo>
                <a:lnTo>
                  <a:pt x="1695528" y="0"/>
                </a:lnTo>
                <a:cubicBezTo>
                  <a:pt x="1688765" y="6668"/>
                  <a:pt x="1680288" y="2953"/>
                  <a:pt x="1672573" y="3905"/>
                </a:cubicBezTo>
                <a:cubicBezTo>
                  <a:pt x="1664857" y="2858"/>
                  <a:pt x="1656285" y="6572"/>
                  <a:pt x="1649617" y="0"/>
                </a:cubicBezTo>
                <a:lnTo>
                  <a:pt x="1511695" y="0"/>
                </a:lnTo>
                <a:cubicBezTo>
                  <a:pt x="1507123" y="5048"/>
                  <a:pt x="1501027" y="3715"/>
                  <a:pt x="1495312" y="3905"/>
                </a:cubicBezTo>
                <a:cubicBezTo>
                  <a:pt x="1490931" y="3905"/>
                  <a:pt x="1486549" y="3905"/>
                  <a:pt x="1482073" y="3905"/>
                </a:cubicBezTo>
                <a:cubicBezTo>
                  <a:pt x="1476358" y="3619"/>
                  <a:pt x="1470262" y="4953"/>
                  <a:pt x="1465690" y="0"/>
                </a:cubicBezTo>
                <a:lnTo>
                  <a:pt x="1442734" y="0"/>
                </a:lnTo>
                <a:cubicBezTo>
                  <a:pt x="1422256" y="14764"/>
                  <a:pt x="1397491" y="11240"/>
                  <a:pt x="1374726" y="14288"/>
                </a:cubicBezTo>
                <a:cubicBezTo>
                  <a:pt x="1123456" y="46958"/>
                  <a:pt x="894475" y="137827"/>
                  <a:pt x="686926" y="281369"/>
                </a:cubicBezTo>
                <a:cubicBezTo>
                  <a:pt x="446705" y="447485"/>
                  <a:pt x="265635" y="664464"/>
                  <a:pt x="143429" y="930402"/>
                </a:cubicBezTo>
                <a:cubicBezTo>
                  <a:pt x="11317" y="1218057"/>
                  <a:pt x="-29069" y="1519142"/>
                  <a:pt x="20366" y="1830229"/>
                </a:cubicBezTo>
                <a:cubicBezTo>
                  <a:pt x="79516" y="2202275"/>
                  <a:pt x="252967" y="2514886"/>
                  <a:pt x="534145" y="2766251"/>
                </a:cubicBezTo>
                <a:cubicBezTo>
                  <a:pt x="764269" y="2971895"/>
                  <a:pt x="1032112" y="3102293"/>
                  <a:pt x="1337102" y="3148298"/>
                </a:cubicBezTo>
                <a:cubicBezTo>
                  <a:pt x="1741724" y="3209354"/>
                  <a:pt x="2118057" y="3128963"/>
                  <a:pt x="2460385" y="2901791"/>
                </a:cubicBezTo>
                <a:cubicBezTo>
                  <a:pt x="2485722" y="2885027"/>
                  <a:pt x="2498009" y="2886456"/>
                  <a:pt x="2519059" y="2908364"/>
                </a:cubicBezTo>
                <a:cubicBezTo>
                  <a:pt x="2817383" y="3220212"/>
                  <a:pt x="3116944" y="3531013"/>
                  <a:pt x="3416219" y="3842004"/>
                </a:cubicBezTo>
                <a:cubicBezTo>
                  <a:pt x="3426792" y="3853053"/>
                  <a:pt x="3437841" y="3863721"/>
                  <a:pt x="3449461" y="3873722"/>
                </a:cubicBezTo>
                <a:cubicBezTo>
                  <a:pt x="3547950" y="3958304"/>
                  <a:pt x="3698635" y="3931444"/>
                  <a:pt x="3761786" y="3818192"/>
                </a:cubicBezTo>
                <a:cubicBezTo>
                  <a:pt x="3810078" y="3731609"/>
                  <a:pt x="3793600" y="3638360"/>
                  <a:pt x="3715400" y="3557016"/>
                </a:cubicBezTo>
                <a:close/>
                <a:moveTo>
                  <a:pt x="1586086" y="2754535"/>
                </a:moveTo>
                <a:cubicBezTo>
                  <a:pt x="944291" y="2758059"/>
                  <a:pt x="415273" y="2229517"/>
                  <a:pt x="414701" y="1584389"/>
                </a:cubicBezTo>
                <a:cubicBezTo>
                  <a:pt x="414225" y="939832"/>
                  <a:pt x="941434" y="412623"/>
                  <a:pt x="1585609" y="413480"/>
                </a:cubicBezTo>
                <a:cubicBezTo>
                  <a:pt x="2230738" y="414337"/>
                  <a:pt x="2758137" y="943261"/>
                  <a:pt x="2754803" y="1585817"/>
                </a:cubicBezTo>
                <a:cubicBezTo>
                  <a:pt x="2751469" y="2232374"/>
                  <a:pt x="2232833" y="2750915"/>
                  <a:pt x="1586086" y="2754440"/>
                </a:cubicBezTo>
                <a:close/>
              </a:path>
            </a:pathLst>
          </a:custGeom>
          <a:solidFill>
            <a:srgbClr val="C1C1C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832" name="Google Shape;832;p41">
            <a:hlinkClick action="ppaction://hlinksldjump" r:id="rId9"/>
          </p:cNvPr>
          <p:cNvSpPr txBox="1"/>
          <p:nvPr/>
        </p:nvSpPr>
        <p:spPr>
          <a:xfrm>
            <a:off x="651992" y="1313842"/>
            <a:ext cx="803345" cy="207749"/>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900">
                <a:solidFill>
                  <a:srgbClr val="B4B5B2"/>
                </a:solidFill>
                <a:latin typeface="Poppins Medium"/>
                <a:ea typeface="Poppins Medium"/>
                <a:cs typeface="Poppins Medium"/>
                <a:sym typeface="Poppins Medium"/>
              </a:rPr>
              <a:t>Our  Teams</a:t>
            </a:r>
            <a:endParaRPr sz="1100"/>
          </a:p>
        </p:txBody>
      </p:sp>
      <p:grpSp>
        <p:nvGrpSpPr>
          <p:cNvPr id="833" name="Google Shape;833;p41"/>
          <p:cNvGrpSpPr/>
          <p:nvPr/>
        </p:nvGrpSpPr>
        <p:grpSpPr>
          <a:xfrm>
            <a:off x="323492" y="1323388"/>
            <a:ext cx="132971" cy="153587"/>
            <a:chOff x="431322" y="1764517"/>
            <a:chExt cx="177294" cy="204783"/>
          </a:xfrm>
        </p:grpSpPr>
        <p:sp>
          <p:nvSpPr>
            <p:cNvPr id="834" name="Google Shape;834;p41">
              <a:hlinkClick action="ppaction://hlinksldjump" r:id="rId10"/>
            </p:cNvPr>
            <p:cNvSpPr/>
            <p:nvPr/>
          </p:nvSpPr>
          <p:spPr>
            <a:xfrm>
              <a:off x="431322" y="1765205"/>
              <a:ext cx="15953" cy="203670"/>
            </a:xfrm>
            <a:custGeom>
              <a:rect b="b" l="l" r="r" t="t"/>
              <a:pathLst>
                <a:path extrusionOk="0" h="1078327" w="84464">
                  <a:moveTo>
                    <a:pt x="42232" y="0"/>
                  </a:moveTo>
                  <a:cubicBezTo>
                    <a:pt x="65556" y="0"/>
                    <a:pt x="84464" y="18908"/>
                    <a:pt x="84464" y="42232"/>
                  </a:cubicBezTo>
                  <a:lnTo>
                    <a:pt x="84464" y="1036095"/>
                  </a:lnTo>
                  <a:cubicBezTo>
                    <a:pt x="84464" y="1059419"/>
                    <a:pt x="65556" y="1078327"/>
                    <a:pt x="42232" y="1078327"/>
                  </a:cubicBezTo>
                  <a:lnTo>
                    <a:pt x="42232" y="1078327"/>
                  </a:lnTo>
                  <a:cubicBezTo>
                    <a:pt x="18908" y="1078327"/>
                    <a:pt x="0" y="1059419"/>
                    <a:pt x="0" y="1036095"/>
                  </a:cubicBezTo>
                  <a:lnTo>
                    <a:pt x="0" y="42232"/>
                  </a:lnTo>
                  <a:cubicBezTo>
                    <a:pt x="0" y="18908"/>
                    <a:pt x="18908" y="0"/>
                    <a:pt x="42232" y="0"/>
                  </a:cubicBezTo>
                  <a:close/>
                </a:path>
              </a:pathLst>
            </a:custGeom>
            <a:solidFill>
              <a:srgbClr val="C1C1C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835" name="Google Shape;835;p41">
              <a:hlinkClick action="ppaction://hlinksldjump" r:id="rId11"/>
            </p:cNvPr>
            <p:cNvSpPr/>
            <p:nvPr/>
          </p:nvSpPr>
          <p:spPr>
            <a:xfrm>
              <a:off x="469291" y="1765205"/>
              <a:ext cx="15953" cy="203670"/>
            </a:xfrm>
            <a:custGeom>
              <a:rect b="b" l="l" r="r" t="t"/>
              <a:pathLst>
                <a:path extrusionOk="0" h="1078327" w="84464">
                  <a:moveTo>
                    <a:pt x="42232" y="0"/>
                  </a:moveTo>
                  <a:cubicBezTo>
                    <a:pt x="65556" y="0"/>
                    <a:pt x="84464" y="18908"/>
                    <a:pt x="84464" y="42232"/>
                  </a:cubicBezTo>
                  <a:lnTo>
                    <a:pt x="84464" y="1036095"/>
                  </a:lnTo>
                  <a:cubicBezTo>
                    <a:pt x="84464" y="1059419"/>
                    <a:pt x="65556" y="1078327"/>
                    <a:pt x="42232" y="1078327"/>
                  </a:cubicBezTo>
                  <a:lnTo>
                    <a:pt x="42232" y="1078327"/>
                  </a:lnTo>
                  <a:cubicBezTo>
                    <a:pt x="18908" y="1078327"/>
                    <a:pt x="0" y="1059419"/>
                    <a:pt x="0" y="1036095"/>
                  </a:cubicBezTo>
                  <a:lnTo>
                    <a:pt x="0" y="42232"/>
                  </a:lnTo>
                  <a:cubicBezTo>
                    <a:pt x="0" y="18908"/>
                    <a:pt x="18908" y="0"/>
                    <a:pt x="42232" y="0"/>
                  </a:cubicBezTo>
                  <a:close/>
                </a:path>
              </a:pathLst>
            </a:custGeom>
            <a:solidFill>
              <a:srgbClr val="C1C1C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836" name="Google Shape;836;p41">
              <a:hlinkClick action="ppaction://hlinksldjump" r:id="rId12"/>
            </p:cNvPr>
            <p:cNvSpPr/>
            <p:nvPr/>
          </p:nvSpPr>
          <p:spPr>
            <a:xfrm>
              <a:off x="509599" y="1764517"/>
              <a:ext cx="99017" cy="204783"/>
            </a:xfrm>
            <a:custGeom>
              <a:rect b="b" l="l" r="r" t="t"/>
              <a:pathLst>
                <a:path extrusionOk="0" h="1084222" w="524241">
                  <a:moveTo>
                    <a:pt x="482010" y="1083659"/>
                  </a:moveTo>
                  <a:lnTo>
                    <a:pt x="42232" y="1083659"/>
                  </a:lnTo>
                  <a:cubicBezTo>
                    <a:pt x="19145" y="1083659"/>
                    <a:pt x="0" y="1064514"/>
                    <a:pt x="0" y="1041427"/>
                  </a:cubicBezTo>
                  <a:lnTo>
                    <a:pt x="0" y="41933"/>
                  </a:lnTo>
                  <a:cubicBezTo>
                    <a:pt x="0" y="27293"/>
                    <a:pt x="7320" y="13778"/>
                    <a:pt x="19708" y="6458"/>
                  </a:cubicBezTo>
                  <a:cubicBezTo>
                    <a:pt x="31533" y="-1425"/>
                    <a:pt x="47300" y="-1988"/>
                    <a:pt x="60251" y="4206"/>
                  </a:cubicBezTo>
                  <a:lnTo>
                    <a:pt x="500029" y="213114"/>
                  </a:lnTo>
                  <a:cubicBezTo>
                    <a:pt x="514669" y="219871"/>
                    <a:pt x="524242" y="235075"/>
                    <a:pt x="524242" y="251405"/>
                  </a:cubicBezTo>
                  <a:lnTo>
                    <a:pt x="524242" y="1041990"/>
                  </a:lnTo>
                  <a:cubicBezTo>
                    <a:pt x="524242" y="1065077"/>
                    <a:pt x="505096" y="1084222"/>
                    <a:pt x="482010" y="1084222"/>
                  </a:cubicBezTo>
                  <a:close/>
                  <a:moveTo>
                    <a:pt x="84464" y="999195"/>
                  </a:moveTo>
                  <a:lnTo>
                    <a:pt x="439777" y="999195"/>
                  </a:lnTo>
                  <a:lnTo>
                    <a:pt x="439777" y="277307"/>
                  </a:lnTo>
                  <a:lnTo>
                    <a:pt x="84464" y="108941"/>
                  </a:lnTo>
                  <a:lnTo>
                    <a:pt x="84464" y="999195"/>
                  </a:lnTo>
                  <a:close/>
                </a:path>
              </a:pathLst>
            </a:custGeom>
            <a:solidFill>
              <a:srgbClr val="C1C1C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
        <p:nvSpPr>
          <p:cNvPr id="837" name="Google Shape;837;p41">
            <a:hlinkClick action="ppaction://hlinksldjump" r:id="rId13"/>
          </p:cNvPr>
          <p:cNvSpPr txBox="1"/>
          <p:nvPr/>
        </p:nvSpPr>
        <p:spPr>
          <a:xfrm>
            <a:off x="651992" y="1650656"/>
            <a:ext cx="598963" cy="207749"/>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900">
                <a:solidFill>
                  <a:srgbClr val="B4B5B2"/>
                </a:solidFill>
                <a:latin typeface="Poppins Medium"/>
                <a:ea typeface="Poppins Medium"/>
                <a:cs typeface="Poppins Medium"/>
                <a:sym typeface="Poppins Medium"/>
              </a:rPr>
              <a:t>Agenda</a:t>
            </a:r>
            <a:endParaRPr sz="1100"/>
          </a:p>
        </p:txBody>
      </p:sp>
      <p:grpSp>
        <p:nvGrpSpPr>
          <p:cNvPr id="838" name="Google Shape;838;p41"/>
          <p:cNvGrpSpPr/>
          <p:nvPr/>
        </p:nvGrpSpPr>
        <p:grpSpPr>
          <a:xfrm>
            <a:off x="323491" y="1661080"/>
            <a:ext cx="152753" cy="152753"/>
            <a:chOff x="431322" y="2214773"/>
            <a:chExt cx="203670" cy="203670"/>
          </a:xfrm>
        </p:grpSpPr>
        <p:sp>
          <p:nvSpPr>
            <p:cNvPr id="839" name="Google Shape;839;p41">
              <a:hlinkClick action="ppaction://hlinksldjump" r:id="rId14"/>
            </p:cNvPr>
            <p:cNvSpPr/>
            <p:nvPr/>
          </p:nvSpPr>
          <p:spPr>
            <a:xfrm>
              <a:off x="431322" y="2214773"/>
              <a:ext cx="203670" cy="203670"/>
            </a:xfrm>
            <a:prstGeom prst="roundRect">
              <a:avLst>
                <a:gd fmla="val 12600" name="adj"/>
              </a:avLst>
            </a:prstGeom>
            <a:solidFill>
              <a:srgbClr val="C1C1C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pic>
          <p:nvPicPr>
            <p:cNvPr descr="Add with solid fill" id="840" name="Google Shape;840;p41">
              <a:hlinkClick action="ppaction://hlinksldjump" r:id="rId15"/>
            </p:cNvPr>
            <p:cNvPicPr preferRelativeResize="0"/>
            <p:nvPr/>
          </p:nvPicPr>
          <p:blipFill rotWithShape="1">
            <a:blip r:embed="rId16">
              <a:alphaModFix/>
            </a:blip>
            <a:srcRect b="0" l="0" r="0" t="0"/>
            <a:stretch/>
          </p:blipFill>
          <p:spPr>
            <a:xfrm>
              <a:off x="472263" y="2255714"/>
              <a:ext cx="121788" cy="121788"/>
            </a:xfrm>
            <a:prstGeom prst="rect">
              <a:avLst/>
            </a:prstGeom>
            <a:noFill/>
            <a:ln>
              <a:noFill/>
            </a:ln>
          </p:spPr>
        </p:pic>
      </p:grpSp>
      <p:grpSp>
        <p:nvGrpSpPr>
          <p:cNvPr id="841" name="Google Shape;841;p41"/>
          <p:cNvGrpSpPr/>
          <p:nvPr/>
        </p:nvGrpSpPr>
        <p:grpSpPr>
          <a:xfrm>
            <a:off x="323492" y="1995130"/>
            <a:ext cx="152752" cy="152752"/>
            <a:chOff x="431321" y="3254199"/>
            <a:chExt cx="265483" cy="265483"/>
          </a:xfrm>
        </p:grpSpPr>
        <p:sp>
          <p:nvSpPr>
            <p:cNvPr id="842" name="Google Shape;842;p41">
              <a:hlinkClick action="ppaction://hlinksldjump" r:id="rId17"/>
            </p:cNvPr>
            <p:cNvSpPr/>
            <p:nvPr/>
          </p:nvSpPr>
          <p:spPr>
            <a:xfrm>
              <a:off x="431321" y="3254199"/>
              <a:ext cx="265483" cy="265483"/>
            </a:xfrm>
            <a:prstGeom prst="roundRect">
              <a:avLst>
                <a:gd fmla="val 12600" name="adj"/>
              </a:avLst>
            </a:prstGeom>
            <a:gradFill>
              <a:gsLst>
                <a:gs pos="0">
                  <a:srgbClr val="4224B0"/>
                </a:gs>
                <a:gs pos="11000">
                  <a:srgbClr val="4224B0"/>
                </a:gs>
                <a:gs pos="100000">
                  <a:srgbClr val="7F93A0"/>
                </a:gs>
              </a:gsLst>
              <a:lin ang="2700000" scaled="0"/>
            </a:gra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descr="Heart with solid fill" id="843" name="Google Shape;843;p41">
              <a:hlinkClick action="ppaction://hlinksldjump" r:id="rId18"/>
            </p:cNvPr>
            <p:cNvSpPr/>
            <p:nvPr/>
          </p:nvSpPr>
          <p:spPr>
            <a:xfrm>
              <a:off x="498181" y="3324518"/>
              <a:ext cx="131762" cy="124845"/>
            </a:xfrm>
            <a:custGeom>
              <a:rect b="b" l="l" r="r" t="t"/>
              <a:pathLst>
                <a:path extrusionOk="0" h="613696" w="647700">
                  <a:moveTo>
                    <a:pt x="323850" y="127922"/>
                  </a:moveTo>
                  <a:cubicBezTo>
                    <a:pt x="203835" y="-110203"/>
                    <a:pt x="0" y="32672"/>
                    <a:pt x="0" y="166022"/>
                  </a:cubicBezTo>
                  <a:cubicBezTo>
                    <a:pt x="0" y="366047"/>
                    <a:pt x="323850" y="613697"/>
                    <a:pt x="323850" y="613697"/>
                  </a:cubicBezTo>
                  <a:cubicBezTo>
                    <a:pt x="323850" y="613697"/>
                    <a:pt x="647700" y="366047"/>
                    <a:pt x="647700" y="166022"/>
                  </a:cubicBezTo>
                  <a:cubicBezTo>
                    <a:pt x="647700" y="32672"/>
                    <a:pt x="443865" y="-110203"/>
                    <a:pt x="323850" y="127922"/>
                  </a:cubicBezTo>
                  <a:close/>
                </a:path>
              </a:pathLst>
            </a:custGeom>
            <a:solidFill>
              <a:srgbClr val="B4B5B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
        <p:nvSpPr>
          <p:cNvPr id="844" name="Google Shape;844;p41">
            <a:hlinkClick action="ppaction://hlinksldjump" r:id="rId19"/>
          </p:cNvPr>
          <p:cNvSpPr txBox="1"/>
          <p:nvPr/>
        </p:nvSpPr>
        <p:spPr>
          <a:xfrm>
            <a:off x="651992" y="1987469"/>
            <a:ext cx="861053" cy="207749"/>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900">
                <a:solidFill>
                  <a:srgbClr val="B4B5B2"/>
                </a:solidFill>
                <a:latin typeface="Poppins Medium"/>
                <a:ea typeface="Poppins Medium"/>
                <a:cs typeface="Poppins Medium"/>
                <a:sym typeface="Poppins Medium"/>
              </a:rPr>
              <a:t>Our Services</a:t>
            </a:r>
            <a:endParaRPr sz="1100"/>
          </a:p>
        </p:txBody>
      </p:sp>
      <p:cxnSp>
        <p:nvCxnSpPr>
          <p:cNvPr id="845" name="Google Shape;845;p41"/>
          <p:cNvCxnSpPr/>
          <p:nvPr/>
        </p:nvCxnSpPr>
        <p:spPr>
          <a:xfrm>
            <a:off x="253142" y="2402327"/>
            <a:ext cx="1750219" cy="0"/>
          </a:xfrm>
          <a:prstGeom prst="straightConnector1">
            <a:avLst/>
          </a:prstGeom>
          <a:noFill/>
          <a:ln cap="flat" cmpd="sng" w="9525">
            <a:solidFill>
              <a:srgbClr val="555554"/>
            </a:solidFill>
            <a:prstDash val="solid"/>
            <a:miter lim="800000"/>
            <a:headEnd len="sm" w="sm" type="none"/>
            <a:tailEnd len="sm" w="sm" type="none"/>
          </a:ln>
        </p:spPr>
      </p:cxnSp>
      <p:sp>
        <p:nvSpPr>
          <p:cNvPr id="846" name="Google Shape;846;p41">
            <a:hlinkClick action="ppaction://hlinksldjump" r:id="rId20"/>
          </p:cNvPr>
          <p:cNvSpPr txBox="1"/>
          <p:nvPr/>
        </p:nvSpPr>
        <p:spPr>
          <a:xfrm>
            <a:off x="651992" y="2609435"/>
            <a:ext cx="971660" cy="207749"/>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900">
                <a:solidFill>
                  <a:srgbClr val="B4B5B2"/>
                </a:solidFill>
                <a:latin typeface="Poppins Medium"/>
                <a:ea typeface="Poppins Medium"/>
                <a:cs typeface="Poppins Medium"/>
                <a:sym typeface="Poppins Medium"/>
              </a:rPr>
              <a:t>Achievements</a:t>
            </a:r>
            <a:endParaRPr sz="1100"/>
          </a:p>
        </p:txBody>
      </p:sp>
      <p:sp>
        <p:nvSpPr>
          <p:cNvPr id="847" name="Google Shape;847;p41">
            <a:hlinkClick action="ppaction://hlinksldjump" r:id="rId21"/>
          </p:cNvPr>
          <p:cNvSpPr/>
          <p:nvPr/>
        </p:nvSpPr>
        <p:spPr>
          <a:xfrm>
            <a:off x="352879" y="2609435"/>
            <a:ext cx="116064" cy="153590"/>
          </a:xfrm>
          <a:custGeom>
            <a:rect b="b" l="l" r="r" t="t"/>
            <a:pathLst>
              <a:path extrusionOk="0" h="621030" w="469298">
                <a:moveTo>
                  <a:pt x="467584" y="62389"/>
                </a:moveTo>
                <a:cubicBezTo>
                  <a:pt x="461298" y="29813"/>
                  <a:pt x="431294" y="-95"/>
                  <a:pt x="394242" y="0"/>
                </a:cubicBezTo>
                <a:cubicBezTo>
                  <a:pt x="287847" y="286"/>
                  <a:pt x="181453" y="0"/>
                  <a:pt x="75059" y="191"/>
                </a:cubicBezTo>
                <a:cubicBezTo>
                  <a:pt x="67248" y="191"/>
                  <a:pt x="59343" y="762"/>
                  <a:pt x="51913" y="3715"/>
                </a:cubicBezTo>
                <a:cubicBezTo>
                  <a:pt x="23910" y="15145"/>
                  <a:pt x="6860" y="35624"/>
                  <a:pt x="1240" y="65342"/>
                </a:cubicBezTo>
                <a:cubicBezTo>
                  <a:pt x="-665" y="75533"/>
                  <a:pt x="192" y="85916"/>
                  <a:pt x="192" y="96203"/>
                </a:cubicBezTo>
                <a:cubicBezTo>
                  <a:pt x="192" y="260985"/>
                  <a:pt x="192" y="425672"/>
                  <a:pt x="192" y="590455"/>
                </a:cubicBezTo>
                <a:cubicBezTo>
                  <a:pt x="192" y="608838"/>
                  <a:pt x="6384" y="617125"/>
                  <a:pt x="22671" y="621030"/>
                </a:cubicBezTo>
                <a:lnTo>
                  <a:pt x="32387" y="621030"/>
                </a:lnTo>
                <a:cubicBezTo>
                  <a:pt x="37626" y="620268"/>
                  <a:pt x="42483" y="618744"/>
                  <a:pt x="46674" y="615315"/>
                </a:cubicBezTo>
                <a:cubicBezTo>
                  <a:pt x="51437" y="611315"/>
                  <a:pt x="56771" y="607981"/>
                  <a:pt x="61819" y="604171"/>
                </a:cubicBezTo>
                <a:cubicBezTo>
                  <a:pt x="117064" y="562737"/>
                  <a:pt x="172214" y="521399"/>
                  <a:pt x="227364" y="479965"/>
                </a:cubicBezTo>
                <a:cubicBezTo>
                  <a:pt x="232380" y="476155"/>
                  <a:pt x="237333" y="476091"/>
                  <a:pt x="242223" y="479774"/>
                </a:cubicBezTo>
                <a:cubicBezTo>
                  <a:pt x="301754" y="524447"/>
                  <a:pt x="361380" y="569119"/>
                  <a:pt x="420912" y="613791"/>
                </a:cubicBezTo>
                <a:cubicBezTo>
                  <a:pt x="425484" y="617220"/>
                  <a:pt x="430151" y="620078"/>
                  <a:pt x="435866" y="621030"/>
                </a:cubicBezTo>
                <a:lnTo>
                  <a:pt x="445581" y="621030"/>
                </a:lnTo>
                <a:cubicBezTo>
                  <a:pt x="462155" y="617792"/>
                  <a:pt x="469108" y="609410"/>
                  <a:pt x="469299" y="592265"/>
                </a:cubicBezTo>
                <a:cubicBezTo>
                  <a:pt x="469299" y="591027"/>
                  <a:pt x="469299" y="589884"/>
                  <a:pt x="469299" y="588645"/>
                </a:cubicBezTo>
                <a:cubicBezTo>
                  <a:pt x="469299" y="419100"/>
                  <a:pt x="469299" y="249460"/>
                  <a:pt x="469299" y="79915"/>
                </a:cubicBezTo>
                <a:cubicBezTo>
                  <a:pt x="469299" y="74009"/>
                  <a:pt x="468822" y="68199"/>
                  <a:pt x="467679" y="62484"/>
                </a:cubicBezTo>
                <a:close/>
                <a:moveTo>
                  <a:pt x="415292" y="543211"/>
                </a:moveTo>
                <a:cubicBezTo>
                  <a:pt x="382716" y="518732"/>
                  <a:pt x="351093" y="495015"/>
                  <a:pt x="319470" y="471297"/>
                </a:cubicBezTo>
                <a:cubicBezTo>
                  <a:pt x="297372" y="454724"/>
                  <a:pt x="275274" y="438055"/>
                  <a:pt x="253176" y="421577"/>
                </a:cubicBezTo>
                <a:cubicBezTo>
                  <a:pt x="239937" y="411671"/>
                  <a:pt x="229459" y="411766"/>
                  <a:pt x="216315" y="421577"/>
                </a:cubicBezTo>
                <a:cubicBezTo>
                  <a:pt x="164022" y="460820"/>
                  <a:pt x="111730" y="500063"/>
                  <a:pt x="59438" y="539211"/>
                </a:cubicBezTo>
                <a:cubicBezTo>
                  <a:pt x="58009" y="540258"/>
                  <a:pt x="56580" y="541306"/>
                  <a:pt x="55152" y="542354"/>
                </a:cubicBezTo>
                <a:cubicBezTo>
                  <a:pt x="53151" y="541116"/>
                  <a:pt x="54009" y="539306"/>
                  <a:pt x="54009" y="537877"/>
                </a:cubicBezTo>
                <a:cubicBezTo>
                  <a:pt x="54009" y="385191"/>
                  <a:pt x="54009" y="232601"/>
                  <a:pt x="54009" y="79915"/>
                </a:cubicBezTo>
                <a:cubicBezTo>
                  <a:pt x="54009" y="62770"/>
                  <a:pt x="64391" y="52388"/>
                  <a:pt x="81536" y="52388"/>
                </a:cubicBezTo>
                <a:cubicBezTo>
                  <a:pt x="183739" y="52388"/>
                  <a:pt x="285847" y="52388"/>
                  <a:pt x="388050" y="52388"/>
                </a:cubicBezTo>
                <a:cubicBezTo>
                  <a:pt x="405195" y="52388"/>
                  <a:pt x="415578" y="62770"/>
                  <a:pt x="415578" y="79915"/>
                </a:cubicBezTo>
                <a:cubicBezTo>
                  <a:pt x="415578" y="232601"/>
                  <a:pt x="415578" y="385191"/>
                  <a:pt x="415578" y="537877"/>
                </a:cubicBezTo>
                <a:cubicBezTo>
                  <a:pt x="415578" y="539211"/>
                  <a:pt x="415482" y="540544"/>
                  <a:pt x="415387" y="543020"/>
                </a:cubicBezTo>
                <a:close/>
              </a:path>
            </a:pathLst>
          </a:custGeom>
          <a:solidFill>
            <a:srgbClr val="B4B5B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848" name="Google Shape;848;p41">
            <a:hlinkClick action="ppaction://hlinksldjump" r:id="rId22"/>
          </p:cNvPr>
          <p:cNvSpPr txBox="1"/>
          <p:nvPr/>
        </p:nvSpPr>
        <p:spPr>
          <a:xfrm>
            <a:off x="651992" y="2949011"/>
            <a:ext cx="739625" cy="207749"/>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900">
                <a:solidFill>
                  <a:srgbClr val="B4B5B2"/>
                </a:solidFill>
                <a:latin typeface="Poppins Medium"/>
                <a:ea typeface="Poppins Medium"/>
                <a:cs typeface="Poppins Medium"/>
                <a:sym typeface="Poppins Medium"/>
              </a:rPr>
              <a:t>Our Goals </a:t>
            </a:r>
            <a:endParaRPr sz="1100"/>
          </a:p>
        </p:txBody>
      </p:sp>
      <p:sp>
        <p:nvSpPr>
          <p:cNvPr id="849" name="Google Shape;849;p41">
            <a:hlinkClick action="ppaction://hlinksldjump" r:id="rId23"/>
          </p:cNvPr>
          <p:cNvSpPr/>
          <p:nvPr/>
        </p:nvSpPr>
        <p:spPr>
          <a:xfrm>
            <a:off x="343018" y="2968523"/>
            <a:ext cx="131194" cy="154369"/>
          </a:xfrm>
          <a:custGeom>
            <a:rect b="b" l="l" r="r" t="t"/>
            <a:pathLst>
              <a:path extrusionOk="0" h="299233" w="254310">
                <a:moveTo>
                  <a:pt x="250564" y="139515"/>
                </a:moveTo>
                <a:cubicBezTo>
                  <a:pt x="238951" y="123995"/>
                  <a:pt x="227338" y="108453"/>
                  <a:pt x="215595" y="93041"/>
                </a:cubicBezTo>
                <a:cubicBezTo>
                  <a:pt x="213782" y="90667"/>
                  <a:pt x="213458" y="89221"/>
                  <a:pt x="215466" y="86609"/>
                </a:cubicBezTo>
                <a:cubicBezTo>
                  <a:pt x="227273" y="71218"/>
                  <a:pt x="238800" y="55655"/>
                  <a:pt x="250434" y="40135"/>
                </a:cubicBezTo>
                <a:cubicBezTo>
                  <a:pt x="252355" y="37588"/>
                  <a:pt x="253910" y="34890"/>
                  <a:pt x="254190" y="31631"/>
                </a:cubicBezTo>
                <a:cubicBezTo>
                  <a:pt x="255054" y="21896"/>
                  <a:pt x="248341" y="14924"/>
                  <a:pt x="238001" y="14924"/>
                </a:cubicBezTo>
                <a:cubicBezTo>
                  <a:pt x="179785" y="14924"/>
                  <a:pt x="121569" y="14924"/>
                  <a:pt x="63353" y="14967"/>
                </a:cubicBezTo>
                <a:cubicBezTo>
                  <a:pt x="61001" y="14967"/>
                  <a:pt x="59835" y="14773"/>
                  <a:pt x="59360" y="11923"/>
                </a:cubicBezTo>
                <a:cubicBezTo>
                  <a:pt x="58173" y="5102"/>
                  <a:pt x="52539" y="418"/>
                  <a:pt x="45999" y="30"/>
                </a:cubicBezTo>
                <a:cubicBezTo>
                  <a:pt x="38962" y="-380"/>
                  <a:pt x="32983" y="3483"/>
                  <a:pt x="30716" y="9916"/>
                </a:cubicBezTo>
                <a:cubicBezTo>
                  <a:pt x="29896" y="12269"/>
                  <a:pt x="29788" y="14708"/>
                  <a:pt x="29788" y="17169"/>
                </a:cubicBezTo>
                <a:cubicBezTo>
                  <a:pt x="29788" y="58310"/>
                  <a:pt x="29788" y="99474"/>
                  <a:pt x="29788" y="140615"/>
                </a:cubicBezTo>
                <a:lnTo>
                  <a:pt x="29788" y="156049"/>
                </a:lnTo>
                <a:cubicBezTo>
                  <a:pt x="29788" y="192636"/>
                  <a:pt x="29745" y="229223"/>
                  <a:pt x="29853" y="265811"/>
                </a:cubicBezTo>
                <a:cubicBezTo>
                  <a:pt x="29853" y="268725"/>
                  <a:pt x="29141" y="269631"/>
                  <a:pt x="26205" y="269437"/>
                </a:cubicBezTo>
                <a:cubicBezTo>
                  <a:pt x="22255" y="269178"/>
                  <a:pt x="18262" y="269286"/>
                  <a:pt x="14290" y="269437"/>
                </a:cubicBezTo>
                <a:cubicBezTo>
                  <a:pt x="6152" y="269761"/>
                  <a:pt x="43" y="276129"/>
                  <a:pt x="0" y="284180"/>
                </a:cubicBezTo>
                <a:cubicBezTo>
                  <a:pt x="-43" y="292274"/>
                  <a:pt x="5979" y="299031"/>
                  <a:pt x="14052" y="299095"/>
                </a:cubicBezTo>
                <a:cubicBezTo>
                  <a:pt x="34515" y="299290"/>
                  <a:pt x="54957" y="299268"/>
                  <a:pt x="75420" y="299095"/>
                </a:cubicBezTo>
                <a:cubicBezTo>
                  <a:pt x="83493" y="299031"/>
                  <a:pt x="89709" y="292318"/>
                  <a:pt x="89752" y="284331"/>
                </a:cubicBezTo>
                <a:cubicBezTo>
                  <a:pt x="89796" y="276258"/>
                  <a:pt x="83449" y="269696"/>
                  <a:pt x="75182" y="269415"/>
                </a:cubicBezTo>
                <a:cubicBezTo>
                  <a:pt x="71211" y="269286"/>
                  <a:pt x="67217" y="269156"/>
                  <a:pt x="63267" y="269437"/>
                </a:cubicBezTo>
                <a:cubicBezTo>
                  <a:pt x="60202" y="269674"/>
                  <a:pt x="59706" y="268552"/>
                  <a:pt x="59706" y="265746"/>
                </a:cubicBezTo>
                <a:cubicBezTo>
                  <a:pt x="59813" y="233238"/>
                  <a:pt x="59813" y="200752"/>
                  <a:pt x="59706" y="168245"/>
                </a:cubicBezTo>
                <a:cubicBezTo>
                  <a:pt x="59706" y="165266"/>
                  <a:pt x="60245" y="164381"/>
                  <a:pt x="63440" y="164381"/>
                </a:cubicBezTo>
                <a:cubicBezTo>
                  <a:pt x="120965" y="164489"/>
                  <a:pt x="178469" y="164467"/>
                  <a:pt x="235994" y="164467"/>
                </a:cubicBezTo>
                <a:cubicBezTo>
                  <a:pt x="237505" y="164467"/>
                  <a:pt x="239037" y="164467"/>
                  <a:pt x="240548" y="164381"/>
                </a:cubicBezTo>
                <a:cubicBezTo>
                  <a:pt x="244736" y="164143"/>
                  <a:pt x="248146" y="162309"/>
                  <a:pt x="250823" y="159092"/>
                </a:cubicBezTo>
                <a:cubicBezTo>
                  <a:pt x="255550" y="153394"/>
                  <a:pt x="255485" y="146076"/>
                  <a:pt x="250542" y="139471"/>
                </a:cubicBezTo>
                <a:close/>
                <a:moveTo>
                  <a:pt x="228374" y="147091"/>
                </a:moveTo>
                <a:cubicBezTo>
                  <a:pt x="175360" y="147091"/>
                  <a:pt x="122325" y="147091"/>
                  <a:pt x="69311" y="147091"/>
                </a:cubicBezTo>
                <a:cubicBezTo>
                  <a:pt x="63375" y="147091"/>
                  <a:pt x="59770" y="143788"/>
                  <a:pt x="59749" y="138349"/>
                </a:cubicBezTo>
                <a:cubicBezTo>
                  <a:pt x="59749" y="105906"/>
                  <a:pt x="59749" y="73463"/>
                  <a:pt x="59749" y="40999"/>
                </a:cubicBezTo>
                <a:cubicBezTo>
                  <a:pt x="59749" y="35559"/>
                  <a:pt x="63353" y="32257"/>
                  <a:pt x="69311" y="32257"/>
                </a:cubicBezTo>
                <a:cubicBezTo>
                  <a:pt x="122325" y="32257"/>
                  <a:pt x="175360" y="32257"/>
                  <a:pt x="228374" y="32257"/>
                </a:cubicBezTo>
                <a:cubicBezTo>
                  <a:pt x="228849" y="32257"/>
                  <a:pt x="229302" y="32300"/>
                  <a:pt x="230166" y="32321"/>
                </a:cubicBezTo>
                <a:cubicBezTo>
                  <a:pt x="221661" y="42682"/>
                  <a:pt x="213437" y="52720"/>
                  <a:pt x="205191" y="62757"/>
                </a:cubicBezTo>
                <a:cubicBezTo>
                  <a:pt x="199428" y="69772"/>
                  <a:pt x="193665" y="76787"/>
                  <a:pt x="187901" y="83824"/>
                </a:cubicBezTo>
                <a:cubicBezTo>
                  <a:pt x="184469" y="88012"/>
                  <a:pt x="184491" y="91358"/>
                  <a:pt x="187901" y="95524"/>
                </a:cubicBezTo>
                <a:cubicBezTo>
                  <a:pt x="201522" y="112123"/>
                  <a:pt x="215142" y="128722"/>
                  <a:pt x="228763" y="145343"/>
                </a:cubicBezTo>
                <a:cubicBezTo>
                  <a:pt x="229130" y="145796"/>
                  <a:pt x="229496" y="146249"/>
                  <a:pt x="229842" y="146702"/>
                </a:cubicBezTo>
                <a:cubicBezTo>
                  <a:pt x="229410" y="147350"/>
                  <a:pt x="228806" y="147069"/>
                  <a:pt x="228309" y="147069"/>
                </a:cubicBezTo>
                <a:close/>
              </a:path>
            </a:pathLst>
          </a:custGeom>
          <a:solidFill>
            <a:srgbClr val="B4B5B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850" name="Google Shape;850;p41">
            <a:hlinkClick action="ppaction://hlinksldjump" r:id="rId24"/>
          </p:cNvPr>
          <p:cNvSpPr txBox="1"/>
          <p:nvPr/>
        </p:nvSpPr>
        <p:spPr>
          <a:xfrm>
            <a:off x="651992" y="3288586"/>
            <a:ext cx="548468" cy="207749"/>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900">
                <a:solidFill>
                  <a:srgbClr val="B4B5B2"/>
                </a:solidFill>
                <a:latin typeface="Poppins Medium"/>
                <a:ea typeface="Poppins Medium"/>
                <a:cs typeface="Poppins Medium"/>
                <a:sym typeface="Poppins Medium"/>
              </a:rPr>
              <a:t>Gallery</a:t>
            </a:r>
            <a:endParaRPr sz="1100"/>
          </a:p>
        </p:txBody>
      </p:sp>
      <p:grpSp>
        <p:nvGrpSpPr>
          <p:cNvPr id="851" name="Google Shape;851;p41"/>
          <p:cNvGrpSpPr/>
          <p:nvPr/>
        </p:nvGrpSpPr>
        <p:grpSpPr>
          <a:xfrm>
            <a:off x="331289" y="3288586"/>
            <a:ext cx="152753" cy="152753"/>
            <a:chOff x="5762625" y="3095625"/>
            <a:chExt cx="665130" cy="665130"/>
          </a:xfrm>
        </p:grpSpPr>
        <p:sp>
          <p:nvSpPr>
            <p:cNvPr id="852" name="Google Shape;852;p41">
              <a:hlinkClick action="ppaction://hlinksldjump" r:id="rId25"/>
            </p:cNvPr>
            <p:cNvSpPr/>
            <p:nvPr/>
          </p:nvSpPr>
          <p:spPr>
            <a:xfrm>
              <a:off x="5762625" y="3095625"/>
              <a:ext cx="665130" cy="665130"/>
            </a:xfrm>
            <a:custGeom>
              <a:rect b="b" l="l" r="r" t="t"/>
              <a:pathLst>
                <a:path extrusionOk="0" h="665130" w="665130">
                  <a:moveTo>
                    <a:pt x="663035" y="100298"/>
                  </a:moveTo>
                  <a:cubicBezTo>
                    <a:pt x="650938" y="40481"/>
                    <a:pt x="601599" y="95"/>
                    <a:pt x="540639" y="0"/>
                  </a:cubicBezTo>
                  <a:cubicBezTo>
                    <a:pt x="471392" y="0"/>
                    <a:pt x="402050" y="0"/>
                    <a:pt x="332804" y="0"/>
                  </a:cubicBezTo>
                  <a:cubicBezTo>
                    <a:pt x="263557" y="0"/>
                    <a:pt x="193643" y="0"/>
                    <a:pt x="124111" y="0"/>
                  </a:cubicBezTo>
                  <a:cubicBezTo>
                    <a:pt x="54388" y="191"/>
                    <a:pt x="95" y="54483"/>
                    <a:pt x="0" y="124397"/>
                  </a:cubicBezTo>
                  <a:cubicBezTo>
                    <a:pt x="0" y="263176"/>
                    <a:pt x="0" y="401955"/>
                    <a:pt x="0" y="540830"/>
                  </a:cubicBezTo>
                  <a:cubicBezTo>
                    <a:pt x="0" y="549021"/>
                    <a:pt x="572" y="557117"/>
                    <a:pt x="2191" y="565118"/>
                  </a:cubicBezTo>
                  <a:cubicBezTo>
                    <a:pt x="14478" y="624840"/>
                    <a:pt x="63818" y="665131"/>
                    <a:pt x="124778" y="665131"/>
                  </a:cubicBezTo>
                  <a:cubicBezTo>
                    <a:pt x="260414" y="665131"/>
                    <a:pt x="395954" y="665131"/>
                    <a:pt x="531590" y="665131"/>
                  </a:cubicBezTo>
                  <a:cubicBezTo>
                    <a:pt x="539020" y="665131"/>
                    <a:pt x="546354" y="664845"/>
                    <a:pt x="553784" y="663988"/>
                  </a:cubicBezTo>
                  <a:cubicBezTo>
                    <a:pt x="618744" y="656749"/>
                    <a:pt x="665131" y="605504"/>
                    <a:pt x="665131" y="540258"/>
                  </a:cubicBezTo>
                  <a:cubicBezTo>
                    <a:pt x="665131" y="401669"/>
                    <a:pt x="665131" y="263081"/>
                    <a:pt x="665131" y="124587"/>
                  </a:cubicBezTo>
                  <a:cubicBezTo>
                    <a:pt x="665131" y="116396"/>
                    <a:pt x="664559" y="108299"/>
                    <a:pt x="662940" y="100203"/>
                  </a:cubicBezTo>
                  <a:close/>
                  <a:moveTo>
                    <a:pt x="47530" y="126683"/>
                  </a:moveTo>
                  <a:cubicBezTo>
                    <a:pt x="47530" y="79820"/>
                    <a:pt x="79915" y="47530"/>
                    <a:pt x="126778" y="47530"/>
                  </a:cubicBezTo>
                  <a:cubicBezTo>
                    <a:pt x="264128" y="47530"/>
                    <a:pt x="401384" y="47530"/>
                    <a:pt x="538734" y="47530"/>
                  </a:cubicBezTo>
                  <a:cubicBezTo>
                    <a:pt x="585216" y="47530"/>
                    <a:pt x="617696" y="79915"/>
                    <a:pt x="617696" y="126206"/>
                  </a:cubicBezTo>
                  <a:cubicBezTo>
                    <a:pt x="617696" y="230315"/>
                    <a:pt x="617696" y="334518"/>
                    <a:pt x="617696" y="438626"/>
                  </a:cubicBezTo>
                  <a:lnTo>
                    <a:pt x="617696" y="446246"/>
                  </a:lnTo>
                  <a:cubicBezTo>
                    <a:pt x="582263" y="410813"/>
                    <a:pt x="547973" y="376523"/>
                    <a:pt x="513779" y="342233"/>
                  </a:cubicBezTo>
                  <a:cubicBezTo>
                    <a:pt x="508921" y="337375"/>
                    <a:pt x="503777" y="333375"/>
                    <a:pt x="496729" y="332708"/>
                  </a:cubicBezTo>
                  <a:cubicBezTo>
                    <a:pt x="488156" y="331851"/>
                    <a:pt x="481489" y="335280"/>
                    <a:pt x="475583" y="341281"/>
                  </a:cubicBezTo>
                  <a:cubicBezTo>
                    <a:pt x="444722" y="372332"/>
                    <a:pt x="413575" y="403193"/>
                    <a:pt x="382810" y="434340"/>
                  </a:cubicBezTo>
                  <a:cubicBezTo>
                    <a:pt x="378619" y="438531"/>
                    <a:pt x="376714" y="438245"/>
                    <a:pt x="372713" y="434340"/>
                  </a:cubicBezTo>
                  <a:cubicBezTo>
                    <a:pt x="306896" y="368237"/>
                    <a:pt x="240887" y="302324"/>
                    <a:pt x="174974" y="236411"/>
                  </a:cubicBezTo>
                  <a:cubicBezTo>
                    <a:pt x="160592" y="222028"/>
                    <a:pt x="148495" y="221933"/>
                    <a:pt x="134207" y="236220"/>
                  </a:cubicBezTo>
                  <a:cubicBezTo>
                    <a:pt x="105728" y="264700"/>
                    <a:pt x="77248" y="293180"/>
                    <a:pt x="48673" y="321755"/>
                  </a:cubicBezTo>
                  <a:cubicBezTo>
                    <a:pt x="46673" y="319564"/>
                    <a:pt x="47625" y="317278"/>
                    <a:pt x="47625" y="315182"/>
                  </a:cubicBezTo>
                  <a:cubicBezTo>
                    <a:pt x="47625" y="252317"/>
                    <a:pt x="47625" y="189548"/>
                    <a:pt x="47625" y="126683"/>
                  </a:cubicBezTo>
                  <a:close/>
                  <a:moveTo>
                    <a:pt x="487299" y="617696"/>
                  </a:moveTo>
                  <a:lnTo>
                    <a:pt x="356711" y="617696"/>
                  </a:lnTo>
                  <a:cubicBezTo>
                    <a:pt x="279749" y="617696"/>
                    <a:pt x="202787" y="617696"/>
                    <a:pt x="125825" y="617696"/>
                  </a:cubicBezTo>
                  <a:cubicBezTo>
                    <a:pt x="85153" y="617696"/>
                    <a:pt x="55055" y="592169"/>
                    <a:pt x="48387" y="552355"/>
                  </a:cubicBezTo>
                  <a:cubicBezTo>
                    <a:pt x="47720" y="548450"/>
                    <a:pt x="47625" y="544449"/>
                    <a:pt x="47625" y="540544"/>
                  </a:cubicBezTo>
                  <a:cubicBezTo>
                    <a:pt x="47625" y="492252"/>
                    <a:pt x="47625" y="444056"/>
                    <a:pt x="47530" y="395764"/>
                  </a:cubicBezTo>
                  <a:cubicBezTo>
                    <a:pt x="47530" y="391382"/>
                    <a:pt x="48959" y="388525"/>
                    <a:pt x="52007" y="385572"/>
                  </a:cubicBezTo>
                  <a:cubicBezTo>
                    <a:pt x="84677" y="353092"/>
                    <a:pt x="117158" y="320612"/>
                    <a:pt x="149638" y="287941"/>
                  </a:cubicBezTo>
                  <a:cubicBezTo>
                    <a:pt x="153162" y="284417"/>
                    <a:pt x="154972" y="283178"/>
                    <a:pt x="159258" y="287560"/>
                  </a:cubicBezTo>
                  <a:cubicBezTo>
                    <a:pt x="267557" y="396145"/>
                    <a:pt x="376047" y="504635"/>
                    <a:pt x="484537" y="613124"/>
                  </a:cubicBezTo>
                  <a:cubicBezTo>
                    <a:pt x="485680" y="614267"/>
                    <a:pt x="487013" y="615315"/>
                    <a:pt x="488347" y="616363"/>
                  </a:cubicBezTo>
                  <a:cubicBezTo>
                    <a:pt x="488061" y="616839"/>
                    <a:pt x="487680" y="617315"/>
                    <a:pt x="487394" y="617792"/>
                  </a:cubicBezTo>
                  <a:close/>
                  <a:moveTo>
                    <a:pt x="597503" y="593217"/>
                  </a:moveTo>
                  <a:cubicBezTo>
                    <a:pt x="587312" y="604171"/>
                    <a:pt x="574929" y="611410"/>
                    <a:pt x="560451" y="615220"/>
                  </a:cubicBezTo>
                  <a:cubicBezTo>
                    <a:pt x="556641" y="616172"/>
                    <a:pt x="554165" y="615791"/>
                    <a:pt x="551307" y="612934"/>
                  </a:cubicBezTo>
                  <a:cubicBezTo>
                    <a:pt x="505968" y="567404"/>
                    <a:pt x="460439" y="521875"/>
                    <a:pt x="414909" y="476536"/>
                  </a:cubicBezTo>
                  <a:cubicBezTo>
                    <a:pt x="412051" y="473678"/>
                    <a:pt x="411671" y="472250"/>
                    <a:pt x="414814" y="469201"/>
                  </a:cubicBezTo>
                  <a:cubicBezTo>
                    <a:pt x="440150" y="444151"/>
                    <a:pt x="465296" y="419005"/>
                    <a:pt x="490347" y="393668"/>
                  </a:cubicBezTo>
                  <a:cubicBezTo>
                    <a:pt x="493205" y="390811"/>
                    <a:pt x="494729" y="390335"/>
                    <a:pt x="497872" y="393478"/>
                  </a:cubicBezTo>
                  <a:cubicBezTo>
                    <a:pt x="536734" y="432625"/>
                    <a:pt x="575786" y="471583"/>
                    <a:pt x="614839" y="510540"/>
                  </a:cubicBezTo>
                  <a:cubicBezTo>
                    <a:pt x="616934" y="512636"/>
                    <a:pt x="617887" y="514731"/>
                    <a:pt x="617792" y="517684"/>
                  </a:cubicBezTo>
                  <a:cubicBezTo>
                    <a:pt x="617601" y="522637"/>
                    <a:pt x="617792" y="527590"/>
                    <a:pt x="617792" y="534734"/>
                  </a:cubicBezTo>
                  <a:cubicBezTo>
                    <a:pt x="619125" y="555498"/>
                    <a:pt x="613505" y="576167"/>
                    <a:pt x="597599" y="593312"/>
                  </a:cubicBezTo>
                  <a:close/>
                </a:path>
              </a:pathLst>
            </a:custGeom>
            <a:solidFill>
              <a:srgbClr val="B4B5B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853" name="Google Shape;853;p41">
              <a:hlinkClick action="ppaction://hlinksldjump" r:id="rId26"/>
            </p:cNvPr>
            <p:cNvSpPr/>
            <p:nvPr/>
          </p:nvSpPr>
          <p:spPr>
            <a:xfrm>
              <a:off x="6166578" y="3190683"/>
              <a:ext cx="166213" cy="166307"/>
            </a:xfrm>
            <a:custGeom>
              <a:rect b="b" l="l" r="r" t="t"/>
              <a:pathLst>
                <a:path extrusionOk="0" h="166307" w="166213">
                  <a:moveTo>
                    <a:pt x="83345" y="166307"/>
                  </a:moveTo>
                  <a:cubicBezTo>
                    <a:pt x="128589" y="166307"/>
                    <a:pt x="166022" y="129160"/>
                    <a:pt x="166213" y="83821"/>
                  </a:cubicBezTo>
                  <a:cubicBezTo>
                    <a:pt x="166403" y="37529"/>
                    <a:pt x="129351" y="191"/>
                    <a:pt x="83250" y="1"/>
                  </a:cubicBezTo>
                  <a:cubicBezTo>
                    <a:pt x="37911" y="-190"/>
                    <a:pt x="287" y="36958"/>
                    <a:pt x="2" y="82011"/>
                  </a:cubicBezTo>
                  <a:cubicBezTo>
                    <a:pt x="-284" y="128683"/>
                    <a:pt x="36863" y="166117"/>
                    <a:pt x="83345" y="166212"/>
                  </a:cubicBezTo>
                  <a:close/>
                  <a:moveTo>
                    <a:pt x="82869" y="47530"/>
                  </a:moveTo>
                  <a:cubicBezTo>
                    <a:pt x="102681" y="47530"/>
                    <a:pt x="118778" y="63628"/>
                    <a:pt x="118683" y="83344"/>
                  </a:cubicBezTo>
                  <a:cubicBezTo>
                    <a:pt x="118683" y="102775"/>
                    <a:pt x="102681" y="118682"/>
                    <a:pt x="83250" y="118777"/>
                  </a:cubicBezTo>
                  <a:cubicBezTo>
                    <a:pt x="63533" y="118777"/>
                    <a:pt x="47436" y="102775"/>
                    <a:pt x="47436" y="82963"/>
                  </a:cubicBezTo>
                  <a:cubicBezTo>
                    <a:pt x="47436" y="63628"/>
                    <a:pt x="63533" y="47530"/>
                    <a:pt x="82869" y="47530"/>
                  </a:cubicBezTo>
                  <a:close/>
                </a:path>
              </a:pathLst>
            </a:custGeom>
            <a:solidFill>
              <a:srgbClr val="B4B5B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
        <p:nvSpPr>
          <p:cNvPr id="854" name="Google Shape;854;p41">
            <a:hlinkClick action="ppaction://hlinksldjump" r:id="rId27"/>
          </p:cNvPr>
          <p:cNvSpPr txBox="1"/>
          <p:nvPr/>
        </p:nvSpPr>
        <p:spPr>
          <a:xfrm>
            <a:off x="651992" y="3628161"/>
            <a:ext cx="534041" cy="207749"/>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900">
                <a:solidFill>
                  <a:srgbClr val="1ED760"/>
                </a:solidFill>
                <a:latin typeface="Poppins Medium"/>
                <a:ea typeface="Poppins Medium"/>
                <a:cs typeface="Poppins Medium"/>
                <a:sym typeface="Poppins Medium"/>
              </a:rPr>
              <a:t>Pricing</a:t>
            </a:r>
            <a:endParaRPr sz="1100"/>
          </a:p>
        </p:txBody>
      </p:sp>
      <p:grpSp>
        <p:nvGrpSpPr>
          <p:cNvPr id="855" name="Google Shape;855;p41"/>
          <p:cNvGrpSpPr/>
          <p:nvPr/>
        </p:nvGrpSpPr>
        <p:grpSpPr>
          <a:xfrm>
            <a:off x="323491" y="3647789"/>
            <a:ext cx="155748" cy="155800"/>
            <a:chOff x="6124575" y="3380359"/>
            <a:chExt cx="468618" cy="468774"/>
          </a:xfrm>
        </p:grpSpPr>
        <p:sp>
          <p:nvSpPr>
            <p:cNvPr id="856" name="Google Shape;856;p41">
              <a:hlinkClick action="ppaction://hlinksldjump" r:id="rId28"/>
            </p:cNvPr>
            <p:cNvSpPr/>
            <p:nvPr/>
          </p:nvSpPr>
          <p:spPr>
            <a:xfrm>
              <a:off x="6124575" y="3380359"/>
              <a:ext cx="468618" cy="468774"/>
            </a:xfrm>
            <a:custGeom>
              <a:rect b="b" l="l" r="r" t="t"/>
              <a:pathLst>
                <a:path extrusionOk="0" h="468774" w="468618">
                  <a:moveTo>
                    <a:pt x="468523" y="56377"/>
                  </a:moveTo>
                  <a:cubicBezTo>
                    <a:pt x="468523" y="53329"/>
                    <a:pt x="468523" y="50186"/>
                    <a:pt x="467951" y="47138"/>
                  </a:cubicBezTo>
                  <a:cubicBezTo>
                    <a:pt x="463094" y="18849"/>
                    <a:pt x="441567" y="466"/>
                    <a:pt x="412706" y="85"/>
                  </a:cubicBezTo>
                  <a:cubicBezTo>
                    <a:pt x="391561" y="-106"/>
                    <a:pt x="370415" y="85"/>
                    <a:pt x="349270" y="85"/>
                  </a:cubicBezTo>
                  <a:cubicBezTo>
                    <a:pt x="329744" y="85"/>
                    <a:pt x="310217" y="85"/>
                    <a:pt x="290691" y="85"/>
                  </a:cubicBezTo>
                  <a:cubicBezTo>
                    <a:pt x="259640" y="-106"/>
                    <a:pt x="233446" y="10943"/>
                    <a:pt x="211538" y="32946"/>
                  </a:cubicBezTo>
                  <a:cubicBezTo>
                    <a:pt x="146959" y="97716"/>
                    <a:pt x="82379" y="162391"/>
                    <a:pt x="17800" y="227065"/>
                  </a:cubicBezTo>
                  <a:cubicBezTo>
                    <a:pt x="-5917" y="250878"/>
                    <a:pt x="-5917" y="284120"/>
                    <a:pt x="17705" y="307837"/>
                  </a:cubicBezTo>
                  <a:cubicBezTo>
                    <a:pt x="65234" y="355558"/>
                    <a:pt x="112859" y="403183"/>
                    <a:pt x="160484" y="450808"/>
                  </a:cubicBezTo>
                  <a:cubicBezTo>
                    <a:pt x="184392" y="474715"/>
                    <a:pt x="217539" y="474811"/>
                    <a:pt x="241542" y="450808"/>
                  </a:cubicBezTo>
                  <a:cubicBezTo>
                    <a:pt x="306407" y="386133"/>
                    <a:pt x="371177" y="321363"/>
                    <a:pt x="435947" y="256688"/>
                  </a:cubicBezTo>
                  <a:cubicBezTo>
                    <a:pt x="457664" y="234971"/>
                    <a:pt x="468713" y="208777"/>
                    <a:pt x="468618" y="177916"/>
                  </a:cubicBezTo>
                  <a:cubicBezTo>
                    <a:pt x="468523" y="137435"/>
                    <a:pt x="468618" y="96859"/>
                    <a:pt x="468618" y="56377"/>
                  </a:cubicBezTo>
                  <a:close/>
                  <a:moveTo>
                    <a:pt x="409944" y="230875"/>
                  </a:moveTo>
                  <a:cubicBezTo>
                    <a:pt x="345174" y="295455"/>
                    <a:pt x="280595" y="360034"/>
                    <a:pt x="215920" y="424709"/>
                  </a:cubicBezTo>
                  <a:cubicBezTo>
                    <a:pt x="206014" y="434615"/>
                    <a:pt x="196013" y="434615"/>
                    <a:pt x="186202" y="424709"/>
                  </a:cubicBezTo>
                  <a:cubicBezTo>
                    <a:pt x="139053" y="377560"/>
                    <a:pt x="92000" y="330316"/>
                    <a:pt x="44851" y="283168"/>
                  </a:cubicBezTo>
                  <a:cubicBezTo>
                    <a:pt x="33707" y="272023"/>
                    <a:pt x="33802" y="262879"/>
                    <a:pt x="44851" y="251735"/>
                  </a:cubicBezTo>
                  <a:cubicBezTo>
                    <a:pt x="108764" y="187727"/>
                    <a:pt x="172676" y="123814"/>
                    <a:pt x="236494" y="59711"/>
                  </a:cubicBezTo>
                  <a:cubicBezTo>
                    <a:pt x="252020" y="44090"/>
                    <a:pt x="270403" y="36375"/>
                    <a:pt x="292406" y="36565"/>
                  </a:cubicBezTo>
                  <a:cubicBezTo>
                    <a:pt x="331744" y="36756"/>
                    <a:pt x="371082" y="36565"/>
                    <a:pt x="410516" y="36565"/>
                  </a:cubicBezTo>
                  <a:cubicBezTo>
                    <a:pt x="425184" y="36565"/>
                    <a:pt x="432233" y="43709"/>
                    <a:pt x="432233" y="58473"/>
                  </a:cubicBezTo>
                  <a:cubicBezTo>
                    <a:pt x="432233" y="78666"/>
                    <a:pt x="432233" y="98859"/>
                    <a:pt x="432233" y="118957"/>
                  </a:cubicBezTo>
                  <a:cubicBezTo>
                    <a:pt x="432233" y="138292"/>
                    <a:pt x="432233" y="157628"/>
                    <a:pt x="432233" y="177059"/>
                  </a:cubicBezTo>
                  <a:cubicBezTo>
                    <a:pt x="432233" y="198109"/>
                    <a:pt x="424994" y="216016"/>
                    <a:pt x="410039" y="230875"/>
                  </a:cubicBezTo>
                  <a:close/>
                </a:path>
              </a:pathLst>
            </a:custGeom>
            <a:solidFill>
              <a:srgbClr val="1ED760"/>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857" name="Google Shape;857;p41">
              <a:hlinkClick action="ppaction://hlinksldjump" r:id="rId29"/>
            </p:cNvPr>
            <p:cNvSpPr/>
            <p:nvPr/>
          </p:nvSpPr>
          <p:spPr>
            <a:xfrm>
              <a:off x="6405646" y="3456453"/>
              <a:ext cx="109824" cy="109728"/>
            </a:xfrm>
            <a:custGeom>
              <a:rect b="b" l="l" r="r" t="t"/>
              <a:pathLst>
                <a:path extrusionOk="0" h="109728" w="109824">
                  <a:moveTo>
                    <a:pt x="55055" y="0"/>
                  </a:moveTo>
                  <a:cubicBezTo>
                    <a:pt x="24765" y="-95"/>
                    <a:pt x="95" y="24480"/>
                    <a:pt x="0" y="54674"/>
                  </a:cubicBezTo>
                  <a:cubicBezTo>
                    <a:pt x="0" y="84868"/>
                    <a:pt x="24575" y="109633"/>
                    <a:pt x="54769" y="109728"/>
                  </a:cubicBezTo>
                  <a:cubicBezTo>
                    <a:pt x="85058" y="109728"/>
                    <a:pt x="109633" y="85344"/>
                    <a:pt x="109823" y="55055"/>
                  </a:cubicBezTo>
                  <a:cubicBezTo>
                    <a:pt x="110014" y="24861"/>
                    <a:pt x="85344" y="191"/>
                    <a:pt x="55055" y="96"/>
                  </a:cubicBezTo>
                  <a:close/>
                  <a:moveTo>
                    <a:pt x="54673" y="73152"/>
                  </a:moveTo>
                  <a:cubicBezTo>
                    <a:pt x="44577" y="72962"/>
                    <a:pt x="36576" y="64675"/>
                    <a:pt x="36671" y="54579"/>
                  </a:cubicBezTo>
                  <a:cubicBezTo>
                    <a:pt x="36766" y="44482"/>
                    <a:pt x="45053" y="36386"/>
                    <a:pt x="55150" y="36481"/>
                  </a:cubicBezTo>
                  <a:cubicBezTo>
                    <a:pt x="65151" y="36576"/>
                    <a:pt x="73247" y="44958"/>
                    <a:pt x="73152" y="55055"/>
                  </a:cubicBezTo>
                  <a:cubicBezTo>
                    <a:pt x="73057" y="65151"/>
                    <a:pt x="64675" y="73248"/>
                    <a:pt x="54673" y="73152"/>
                  </a:cubicBezTo>
                  <a:close/>
                </a:path>
              </a:pathLst>
            </a:custGeom>
            <a:solidFill>
              <a:srgbClr val="1ED760"/>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
        <p:nvSpPr>
          <p:cNvPr id="858" name="Google Shape;858;p41">
            <a:hlinkClick action="ppaction://hlinksldjump" r:id="rId30"/>
          </p:cNvPr>
          <p:cNvSpPr txBox="1"/>
          <p:nvPr/>
        </p:nvSpPr>
        <p:spPr>
          <a:xfrm>
            <a:off x="651992" y="3967736"/>
            <a:ext cx="780502" cy="207749"/>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900">
                <a:solidFill>
                  <a:srgbClr val="B4B5B2"/>
                </a:solidFill>
                <a:latin typeface="Poppins Medium"/>
                <a:ea typeface="Poppins Medium"/>
                <a:cs typeface="Poppins Medium"/>
                <a:sym typeface="Poppins Medium"/>
              </a:rPr>
              <a:t>Contact Us</a:t>
            </a:r>
            <a:endParaRPr sz="1100"/>
          </a:p>
        </p:txBody>
      </p:sp>
      <p:sp>
        <p:nvSpPr>
          <p:cNvPr id="859" name="Google Shape;859;p41">
            <a:hlinkClick action="ppaction://hlinksldjump" r:id="rId31"/>
          </p:cNvPr>
          <p:cNvSpPr/>
          <p:nvPr/>
        </p:nvSpPr>
        <p:spPr>
          <a:xfrm>
            <a:off x="327197" y="3969701"/>
            <a:ext cx="148874" cy="148865"/>
          </a:xfrm>
          <a:custGeom>
            <a:rect b="b" l="l" r="r" t="t"/>
            <a:pathLst>
              <a:path extrusionOk="0" h="692149" w="692188">
                <a:moveTo>
                  <a:pt x="676275" y="478060"/>
                </a:moveTo>
                <a:cubicBezTo>
                  <a:pt x="606266" y="450056"/>
                  <a:pt x="536258" y="422053"/>
                  <a:pt x="466154" y="394049"/>
                </a:cubicBezTo>
                <a:cubicBezTo>
                  <a:pt x="450247" y="387668"/>
                  <a:pt x="440531" y="392049"/>
                  <a:pt x="434150" y="407956"/>
                </a:cubicBezTo>
                <a:cubicBezTo>
                  <a:pt x="423005" y="435864"/>
                  <a:pt x="411575" y="463677"/>
                  <a:pt x="400907" y="491871"/>
                </a:cubicBezTo>
                <a:cubicBezTo>
                  <a:pt x="398431" y="498443"/>
                  <a:pt x="395288" y="499491"/>
                  <a:pt x="389096" y="498729"/>
                </a:cubicBezTo>
                <a:cubicBezTo>
                  <a:pt x="342138" y="493205"/>
                  <a:pt x="300609" y="475393"/>
                  <a:pt x="265462" y="443675"/>
                </a:cubicBezTo>
                <a:cubicBezTo>
                  <a:pt x="223456" y="405765"/>
                  <a:pt x="199739" y="358235"/>
                  <a:pt x="193453" y="302038"/>
                </a:cubicBezTo>
                <a:cubicBezTo>
                  <a:pt x="192881" y="296609"/>
                  <a:pt x="194024" y="293942"/>
                  <a:pt x="199644" y="291751"/>
                </a:cubicBezTo>
                <a:cubicBezTo>
                  <a:pt x="227933" y="280892"/>
                  <a:pt x="255937" y="269462"/>
                  <a:pt x="284131" y="258223"/>
                </a:cubicBezTo>
                <a:cubicBezTo>
                  <a:pt x="300323" y="251746"/>
                  <a:pt x="304514" y="242030"/>
                  <a:pt x="298037" y="225647"/>
                </a:cubicBezTo>
                <a:cubicBezTo>
                  <a:pt x="270415" y="156686"/>
                  <a:pt x="242697" y="87725"/>
                  <a:pt x="215360" y="18669"/>
                </a:cubicBezTo>
                <a:cubicBezTo>
                  <a:pt x="211931" y="10096"/>
                  <a:pt x="207645" y="3239"/>
                  <a:pt x="198787" y="0"/>
                </a:cubicBezTo>
                <a:lnTo>
                  <a:pt x="192024" y="0"/>
                </a:lnTo>
                <a:cubicBezTo>
                  <a:pt x="189357" y="2000"/>
                  <a:pt x="186595" y="2191"/>
                  <a:pt x="183928" y="0"/>
                </a:cubicBezTo>
                <a:lnTo>
                  <a:pt x="174498" y="0"/>
                </a:lnTo>
                <a:cubicBezTo>
                  <a:pt x="167069" y="1619"/>
                  <a:pt x="159353" y="953"/>
                  <a:pt x="151924" y="2858"/>
                </a:cubicBezTo>
                <a:cubicBezTo>
                  <a:pt x="86582" y="18860"/>
                  <a:pt x="40291" y="57531"/>
                  <a:pt x="13335" y="119063"/>
                </a:cubicBezTo>
                <a:cubicBezTo>
                  <a:pt x="5810" y="136303"/>
                  <a:pt x="1524" y="154400"/>
                  <a:pt x="0" y="173069"/>
                </a:cubicBezTo>
                <a:lnTo>
                  <a:pt x="0" y="181166"/>
                </a:lnTo>
                <a:cubicBezTo>
                  <a:pt x="1143" y="183833"/>
                  <a:pt x="1143" y="186595"/>
                  <a:pt x="0" y="189262"/>
                </a:cubicBezTo>
                <a:lnTo>
                  <a:pt x="0" y="198692"/>
                </a:lnTo>
                <a:cubicBezTo>
                  <a:pt x="1143" y="201835"/>
                  <a:pt x="1143" y="204978"/>
                  <a:pt x="0" y="208121"/>
                </a:cubicBezTo>
                <a:lnTo>
                  <a:pt x="0" y="212217"/>
                </a:lnTo>
                <a:cubicBezTo>
                  <a:pt x="953" y="213074"/>
                  <a:pt x="667" y="214122"/>
                  <a:pt x="667" y="215170"/>
                </a:cubicBezTo>
                <a:cubicBezTo>
                  <a:pt x="667" y="215932"/>
                  <a:pt x="667" y="216789"/>
                  <a:pt x="667" y="217551"/>
                </a:cubicBezTo>
                <a:cubicBezTo>
                  <a:pt x="667" y="218313"/>
                  <a:pt x="667" y="219170"/>
                  <a:pt x="667" y="219932"/>
                </a:cubicBezTo>
                <a:cubicBezTo>
                  <a:pt x="667" y="220980"/>
                  <a:pt x="857" y="222123"/>
                  <a:pt x="0" y="222885"/>
                </a:cubicBezTo>
                <a:lnTo>
                  <a:pt x="0" y="228314"/>
                </a:lnTo>
                <a:cubicBezTo>
                  <a:pt x="2477" y="229553"/>
                  <a:pt x="1334" y="231934"/>
                  <a:pt x="1429" y="233648"/>
                </a:cubicBezTo>
                <a:cubicBezTo>
                  <a:pt x="7239" y="300990"/>
                  <a:pt x="24479" y="365189"/>
                  <a:pt x="56769" y="424625"/>
                </a:cubicBezTo>
                <a:cubicBezTo>
                  <a:pt x="132017" y="563213"/>
                  <a:pt x="246983" y="649605"/>
                  <a:pt x="401479" y="682371"/>
                </a:cubicBezTo>
                <a:cubicBezTo>
                  <a:pt x="439674" y="690467"/>
                  <a:pt x="478536" y="694373"/>
                  <a:pt x="517589" y="690848"/>
                </a:cubicBezTo>
                <a:cubicBezTo>
                  <a:pt x="614267" y="682276"/>
                  <a:pt x="690848" y="599218"/>
                  <a:pt x="692182" y="501968"/>
                </a:cubicBezTo>
                <a:cubicBezTo>
                  <a:pt x="692372" y="488537"/>
                  <a:pt x="688562" y="482632"/>
                  <a:pt x="676180" y="477679"/>
                </a:cubicBezTo>
                <a:close/>
                <a:moveTo>
                  <a:pt x="650367" y="520065"/>
                </a:moveTo>
                <a:cubicBezTo>
                  <a:pt x="642366" y="579215"/>
                  <a:pt x="596837" y="630936"/>
                  <a:pt x="538925" y="646271"/>
                </a:cubicBezTo>
                <a:cubicBezTo>
                  <a:pt x="523399" y="650367"/>
                  <a:pt x="507587" y="652272"/>
                  <a:pt x="493014" y="651701"/>
                </a:cubicBezTo>
                <a:cubicBezTo>
                  <a:pt x="292418" y="650653"/>
                  <a:pt x="113348" y="513683"/>
                  <a:pt x="58103" y="320421"/>
                </a:cubicBezTo>
                <a:cubicBezTo>
                  <a:pt x="46387" y="279273"/>
                  <a:pt x="40481" y="237268"/>
                  <a:pt x="40577" y="194405"/>
                </a:cubicBezTo>
                <a:cubicBezTo>
                  <a:pt x="40672" y="117920"/>
                  <a:pt x="95726" y="53912"/>
                  <a:pt x="171164" y="42101"/>
                </a:cubicBezTo>
                <a:cubicBezTo>
                  <a:pt x="177641" y="41053"/>
                  <a:pt x="181261" y="41910"/>
                  <a:pt x="184023" y="49149"/>
                </a:cubicBezTo>
                <a:cubicBezTo>
                  <a:pt x="206407" y="106204"/>
                  <a:pt x="229267" y="163163"/>
                  <a:pt x="252222" y="219932"/>
                </a:cubicBezTo>
                <a:cubicBezTo>
                  <a:pt x="254318" y="225076"/>
                  <a:pt x="253651" y="226790"/>
                  <a:pt x="248317" y="228886"/>
                </a:cubicBezTo>
                <a:cubicBezTo>
                  <a:pt x="221266" y="239268"/>
                  <a:pt x="194501" y="250222"/>
                  <a:pt x="167545" y="260985"/>
                </a:cubicBezTo>
                <a:cubicBezTo>
                  <a:pt x="156305" y="265462"/>
                  <a:pt x="151638" y="271939"/>
                  <a:pt x="152114" y="283559"/>
                </a:cubicBezTo>
                <a:cubicBezTo>
                  <a:pt x="156877" y="392906"/>
                  <a:pt x="208979" y="471202"/>
                  <a:pt x="307467" y="518255"/>
                </a:cubicBezTo>
                <a:cubicBezTo>
                  <a:pt x="339757" y="533686"/>
                  <a:pt x="374523" y="539877"/>
                  <a:pt x="410242" y="540163"/>
                </a:cubicBezTo>
                <a:cubicBezTo>
                  <a:pt x="420719" y="540163"/>
                  <a:pt x="427292" y="534543"/>
                  <a:pt x="431101" y="525018"/>
                </a:cubicBezTo>
                <a:cubicBezTo>
                  <a:pt x="441865" y="497872"/>
                  <a:pt x="452819" y="470821"/>
                  <a:pt x="463487" y="443675"/>
                </a:cubicBezTo>
                <a:cubicBezTo>
                  <a:pt x="465392" y="438912"/>
                  <a:pt x="467011" y="437864"/>
                  <a:pt x="471964" y="439865"/>
                </a:cubicBezTo>
                <a:cubicBezTo>
                  <a:pt x="529019" y="462915"/>
                  <a:pt x="586073" y="485775"/>
                  <a:pt x="643319" y="508349"/>
                </a:cubicBezTo>
                <a:cubicBezTo>
                  <a:pt x="649510" y="510826"/>
                  <a:pt x="651129" y="513683"/>
                  <a:pt x="650272" y="520065"/>
                </a:cubicBezTo>
                <a:close/>
              </a:path>
            </a:pathLst>
          </a:custGeom>
          <a:solidFill>
            <a:srgbClr val="B4B5B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nvGrpSpPr>
          <p:cNvPr id="860" name="Google Shape;860;p41"/>
          <p:cNvGrpSpPr/>
          <p:nvPr/>
        </p:nvGrpSpPr>
        <p:grpSpPr>
          <a:xfrm>
            <a:off x="6828349" y="220591"/>
            <a:ext cx="758250" cy="223425"/>
            <a:chOff x="9104466" y="294121"/>
            <a:chExt cx="1011000" cy="297900"/>
          </a:xfrm>
        </p:grpSpPr>
        <p:sp>
          <p:nvSpPr>
            <p:cNvPr id="861" name="Google Shape;861;p41"/>
            <p:cNvSpPr/>
            <p:nvPr/>
          </p:nvSpPr>
          <p:spPr>
            <a:xfrm>
              <a:off x="9104466" y="294121"/>
              <a:ext cx="1011000" cy="297900"/>
            </a:xfrm>
            <a:prstGeom prst="roundRect">
              <a:avLst>
                <a:gd fmla="val 50000" name="adj"/>
              </a:avLst>
            </a:prstGeom>
            <a:noFill/>
            <a:ln cap="flat" cmpd="sng" w="9525">
              <a:solidFill>
                <a:schemeClr val="l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862" name="Google Shape;862;p41"/>
            <p:cNvSpPr txBox="1"/>
            <p:nvPr/>
          </p:nvSpPr>
          <p:spPr>
            <a:xfrm>
              <a:off x="9179442" y="302573"/>
              <a:ext cx="861000" cy="2769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900">
                  <a:solidFill>
                    <a:schemeClr val="lt1"/>
                  </a:solidFill>
                  <a:latin typeface="Poppins Medium"/>
                  <a:ea typeface="Poppins Medium"/>
                  <a:cs typeface="Poppins Medium"/>
                  <a:sym typeface="Poppins Medium"/>
                </a:rPr>
                <a:t>Upgrade</a:t>
              </a:r>
              <a:endParaRPr sz="1100"/>
            </a:p>
          </p:txBody>
        </p:sp>
      </p:grpSp>
      <p:sp>
        <p:nvSpPr>
          <p:cNvPr id="863" name="Google Shape;863;p41"/>
          <p:cNvSpPr/>
          <p:nvPr/>
        </p:nvSpPr>
        <p:spPr>
          <a:xfrm>
            <a:off x="7821330" y="220591"/>
            <a:ext cx="1022700" cy="223500"/>
          </a:xfrm>
          <a:prstGeom prst="roundRect">
            <a:avLst>
              <a:gd fmla="val 50000" name="adj"/>
            </a:avLst>
          </a:prstGeom>
          <a:solidFill>
            <a:srgbClr val="0A080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864" name="Google Shape;864;p41"/>
          <p:cNvSpPr txBox="1"/>
          <p:nvPr/>
        </p:nvSpPr>
        <p:spPr>
          <a:xfrm>
            <a:off x="7994698" y="228442"/>
            <a:ext cx="681900" cy="2079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900">
                <a:solidFill>
                  <a:schemeClr val="lt1"/>
                </a:solidFill>
                <a:latin typeface="Poppins Medium"/>
                <a:ea typeface="Poppins Medium"/>
                <a:cs typeface="Poppins Medium"/>
                <a:sym typeface="Poppins Medium"/>
              </a:rPr>
              <a:t>John Doe</a:t>
            </a:r>
            <a:endParaRPr sz="1100"/>
          </a:p>
        </p:txBody>
      </p:sp>
      <p:sp>
        <p:nvSpPr>
          <p:cNvPr id="865" name="Google Shape;865;p41"/>
          <p:cNvSpPr/>
          <p:nvPr/>
        </p:nvSpPr>
        <p:spPr>
          <a:xfrm>
            <a:off x="7849446" y="241506"/>
            <a:ext cx="178500" cy="178500"/>
          </a:xfrm>
          <a:prstGeom prst="ellipse">
            <a:avLst/>
          </a:prstGeom>
          <a:solidFill>
            <a:srgbClr val="55555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866" name="Google Shape;866;p41"/>
          <p:cNvSpPr/>
          <p:nvPr/>
        </p:nvSpPr>
        <p:spPr>
          <a:xfrm>
            <a:off x="7895219" y="282786"/>
            <a:ext cx="87048" cy="96035"/>
          </a:xfrm>
          <a:custGeom>
            <a:rect b="b" l="l" r="r" t="t"/>
            <a:pathLst>
              <a:path extrusionOk="0" h="128047" w="116064">
                <a:moveTo>
                  <a:pt x="115527" y="108391"/>
                </a:moveTo>
                <a:cubicBezTo>
                  <a:pt x="113261" y="93389"/>
                  <a:pt x="106280" y="81019"/>
                  <a:pt x="94646" y="71344"/>
                </a:cubicBezTo>
                <a:cubicBezTo>
                  <a:pt x="90176" y="67609"/>
                  <a:pt x="85154" y="64731"/>
                  <a:pt x="79582" y="62465"/>
                </a:cubicBezTo>
                <a:cubicBezTo>
                  <a:pt x="95932" y="49177"/>
                  <a:pt x="96973" y="26153"/>
                  <a:pt x="84052" y="11702"/>
                </a:cubicBezTo>
                <a:cubicBezTo>
                  <a:pt x="71315" y="-2627"/>
                  <a:pt x="49516" y="-3974"/>
                  <a:pt x="35187" y="8640"/>
                </a:cubicBezTo>
                <a:cubicBezTo>
                  <a:pt x="27900" y="15070"/>
                  <a:pt x="23859" y="23214"/>
                  <a:pt x="23308" y="32889"/>
                </a:cubicBezTo>
                <a:cubicBezTo>
                  <a:pt x="22696" y="44891"/>
                  <a:pt x="27288" y="54689"/>
                  <a:pt x="36534" y="62404"/>
                </a:cubicBezTo>
                <a:cubicBezTo>
                  <a:pt x="36106" y="62588"/>
                  <a:pt x="35800" y="62771"/>
                  <a:pt x="35432" y="62894"/>
                </a:cubicBezTo>
                <a:cubicBezTo>
                  <a:pt x="20981" y="69201"/>
                  <a:pt x="10694" y="79611"/>
                  <a:pt x="4448" y="94123"/>
                </a:cubicBezTo>
                <a:cubicBezTo>
                  <a:pt x="529" y="103370"/>
                  <a:pt x="-329" y="112984"/>
                  <a:pt x="100" y="122842"/>
                </a:cubicBezTo>
                <a:cubicBezTo>
                  <a:pt x="100" y="124189"/>
                  <a:pt x="712" y="125292"/>
                  <a:pt x="1631" y="126210"/>
                </a:cubicBezTo>
                <a:cubicBezTo>
                  <a:pt x="2917" y="127557"/>
                  <a:pt x="4570" y="128047"/>
                  <a:pt x="6407" y="128047"/>
                </a:cubicBezTo>
                <a:cubicBezTo>
                  <a:pt x="40821" y="128047"/>
                  <a:pt x="75234" y="128047"/>
                  <a:pt x="109648" y="128047"/>
                </a:cubicBezTo>
                <a:cubicBezTo>
                  <a:pt x="110077" y="128047"/>
                  <a:pt x="110567" y="128047"/>
                  <a:pt x="110995" y="127986"/>
                </a:cubicBezTo>
                <a:cubicBezTo>
                  <a:pt x="113935" y="127557"/>
                  <a:pt x="116016" y="125414"/>
                  <a:pt x="116016" y="122475"/>
                </a:cubicBezTo>
                <a:cubicBezTo>
                  <a:pt x="116078" y="117760"/>
                  <a:pt x="116200" y="113045"/>
                  <a:pt x="115465" y="108330"/>
                </a:cubicBezTo>
                <a:close/>
                <a:moveTo>
                  <a:pt x="34881" y="35094"/>
                </a:moveTo>
                <a:cubicBezTo>
                  <a:pt x="34881" y="22234"/>
                  <a:pt x="45107" y="11763"/>
                  <a:pt x="57721" y="11702"/>
                </a:cubicBezTo>
                <a:cubicBezTo>
                  <a:pt x="70764" y="11641"/>
                  <a:pt x="81174" y="21928"/>
                  <a:pt x="81235" y="34971"/>
                </a:cubicBezTo>
                <a:cubicBezTo>
                  <a:pt x="81297" y="47769"/>
                  <a:pt x="70826" y="58240"/>
                  <a:pt x="57966" y="58240"/>
                </a:cubicBezTo>
                <a:cubicBezTo>
                  <a:pt x="45291" y="58240"/>
                  <a:pt x="34881" y="47769"/>
                  <a:pt x="34881" y="35094"/>
                </a:cubicBezTo>
                <a:close/>
                <a:moveTo>
                  <a:pt x="103280" y="116413"/>
                </a:moveTo>
                <a:cubicBezTo>
                  <a:pt x="88155" y="116413"/>
                  <a:pt x="73091" y="116413"/>
                  <a:pt x="57966" y="116413"/>
                </a:cubicBezTo>
                <a:cubicBezTo>
                  <a:pt x="42842" y="116413"/>
                  <a:pt x="28023" y="116413"/>
                  <a:pt x="13082" y="116413"/>
                </a:cubicBezTo>
                <a:cubicBezTo>
                  <a:pt x="11918" y="116413"/>
                  <a:pt x="11551" y="116229"/>
                  <a:pt x="11612" y="114943"/>
                </a:cubicBezTo>
                <a:cubicBezTo>
                  <a:pt x="13021" y="94797"/>
                  <a:pt x="22879" y="80529"/>
                  <a:pt x="41494" y="72936"/>
                </a:cubicBezTo>
                <a:cubicBezTo>
                  <a:pt x="67274" y="62465"/>
                  <a:pt x="97156" y="78509"/>
                  <a:pt x="103219" y="105697"/>
                </a:cubicBezTo>
                <a:cubicBezTo>
                  <a:pt x="103892" y="108820"/>
                  <a:pt x="104259" y="111943"/>
                  <a:pt x="104443" y="115127"/>
                </a:cubicBezTo>
                <a:cubicBezTo>
                  <a:pt x="104504" y="116229"/>
                  <a:pt x="104198" y="116351"/>
                  <a:pt x="103219" y="116351"/>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867" name="Google Shape;867;p41"/>
          <p:cNvSpPr/>
          <p:nvPr/>
        </p:nvSpPr>
        <p:spPr>
          <a:xfrm rot="3599511">
            <a:off x="8687344" y="291053"/>
            <a:ext cx="64784" cy="56039"/>
          </a:xfrm>
          <a:prstGeom prst="triangle">
            <a:avLst>
              <a:gd fmla="val 50000" name="adj"/>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2C2C2C"/>
            </a:gs>
            <a:gs pos="55000">
              <a:schemeClr val="dk1"/>
            </a:gs>
            <a:gs pos="100000">
              <a:schemeClr val="dk1"/>
            </a:gs>
          </a:gsLst>
          <a:lin ang="5400000" scaled="0"/>
        </a:gradFill>
      </p:bgPr>
    </p:bg>
    <p:spTree>
      <p:nvGrpSpPr>
        <p:cNvPr id="871" name="Shape 871"/>
        <p:cNvGrpSpPr/>
        <p:nvPr/>
      </p:nvGrpSpPr>
      <p:grpSpPr>
        <a:xfrm>
          <a:off x="0" y="0"/>
          <a:ext cx="0" cy="0"/>
          <a:chOff x="0" y="0"/>
          <a:chExt cx="0" cy="0"/>
        </a:xfrm>
      </p:grpSpPr>
      <p:sp>
        <p:nvSpPr>
          <p:cNvPr id="872" name="Google Shape;872;p42"/>
          <p:cNvSpPr/>
          <p:nvPr/>
        </p:nvSpPr>
        <p:spPr>
          <a:xfrm>
            <a:off x="7034342" y="776611"/>
            <a:ext cx="1798518" cy="3689497"/>
          </a:xfrm>
          <a:prstGeom prst="roundRect">
            <a:avLst>
              <a:gd fmla="val 12695" name="adj"/>
            </a:avLst>
          </a:prstGeom>
          <a:gradFill>
            <a:gsLst>
              <a:gs pos="0">
                <a:srgbClr val="231A32"/>
              </a:gs>
              <a:gs pos="55000">
                <a:srgbClr val="121212"/>
              </a:gs>
              <a:gs pos="100000">
                <a:srgbClr val="121212"/>
              </a:gs>
            </a:gsLst>
            <a:lin ang="5400000" scaled="0"/>
          </a:gradFill>
          <a:ln>
            <a:noFill/>
          </a:ln>
          <a:effectLst>
            <a:outerShdw blurRad="127000" rotWithShape="0" algn="tl" dir="2700000" dist="38100">
              <a:srgbClr val="000000">
                <a:alpha val="6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873" name="Google Shape;873;p42"/>
          <p:cNvSpPr/>
          <p:nvPr/>
        </p:nvSpPr>
        <p:spPr>
          <a:xfrm>
            <a:off x="7186251" y="1002648"/>
            <a:ext cx="101366" cy="58620"/>
          </a:xfrm>
          <a:custGeom>
            <a:rect b="b" l="l" r="r" t="t"/>
            <a:pathLst>
              <a:path extrusionOk="0" h="78160" w="135155">
                <a:moveTo>
                  <a:pt x="135155" y="10200"/>
                </a:moveTo>
                <a:lnTo>
                  <a:pt x="67578" y="78161"/>
                </a:lnTo>
                <a:lnTo>
                  <a:pt x="0" y="10200"/>
                </a:lnTo>
                <a:lnTo>
                  <a:pt x="10073" y="0"/>
                </a:lnTo>
                <a:lnTo>
                  <a:pt x="67578" y="57760"/>
                </a:lnTo>
                <a:lnTo>
                  <a:pt x="125082" y="0"/>
                </a:lnTo>
                <a:lnTo>
                  <a:pt x="135155" y="10200"/>
                </a:lnTo>
                <a:lnTo>
                  <a:pt x="135155" y="10200"/>
                </a:lnTo>
                <a:lnTo>
                  <a:pt x="135155" y="10200"/>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nvGrpSpPr>
          <p:cNvPr id="874" name="Google Shape;874;p42"/>
          <p:cNvGrpSpPr/>
          <p:nvPr/>
        </p:nvGrpSpPr>
        <p:grpSpPr>
          <a:xfrm>
            <a:off x="8626324" y="1023495"/>
            <a:ext cx="87308" cy="17021"/>
            <a:chOff x="8698416" y="1972240"/>
            <a:chExt cx="116411" cy="22695"/>
          </a:xfrm>
        </p:grpSpPr>
        <p:sp>
          <p:nvSpPr>
            <p:cNvPr id="875" name="Google Shape;875;p42"/>
            <p:cNvSpPr/>
            <p:nvPr/>
          </p:nvSpPr>
          <p:spPr>
            <a:xfrm>
              <a:off x="8698416" y="1972240"/>
              <a:ext cx="22695" cy="22695"/>
            </a:xfrm>
            <a:custGeom>
              <a:rect b="b" l="l" r="r" t="t"/>
              <a:pathLst>
                <a:path extrusionOk="0" h="22695" w="22695">
                  <a:moveTo>
                    <a:pt x="0" y="11348"/>
                  </a:moveTo>
                  <a:cubicBezTo>
                    <a:pt x="0" y="5100"/>
                    <a:pt x="5100" y="0"/>
                    <a:pt x="11348" y="0"/>
                  </a:cubicBezTo>
                  <a:cubicBezTo>
                    <a:pt x="17596" y="0"/>
                    <a:pt x="22696" y="5100"/>
                    <a:pt x="22696" y="11348"/>
                  </a:cubicBezTo>
                  <a:cubicBezTo>
                    <a:pt x="22696" y="17596"/>
                    <a:pt x="17596" y="22696"/>
                    <a:pt x="11348" y="22696"/>
                  </a:cubicBezTo>
                  <a:cubicBezTo>
                    <a:pt x="5100" y="22696"/>
                    <a:pt x="0" y="17596"/>
                    <a:pt x="0" y="11348"/>
                  </a:cubicBezTo>
                  <a:lnTo>
                    <a:pt x="0" y="11348"/>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876" name="Google Shape;876;p42"/>
            <p:cNvSpPr/>
            <p:nvPr/>
          </p:nvSpPr>
          <p:spPr>
            <a:xfrm>
              <a:off x="8745975" y="1972240"/>
              <a:ext cx="22695" cy="22695"/>
            </a:xfrm>
            <a:custGeom>
              <a:rect b="b" l="l" r="r" t="t"/>
              <a:pathLst>
                <a:path extrusionOk="0" h="22695" w="22695">
                  <a:moveTo>
                    <a:pt x="0" y="11348"/>
                  </a:moveTo>
                  <a:cubicBezTo>
                    <a:pt x="0" y="5100"/>
                    <a:pt x="5100" y="0"/>
                    <a:pt x="11348" y="0"/>
                  </a:cubicBezTo>
                  <a:cubicBezTo>
                    <a:pt x="17596" y="0"/>
                    <a:pt x="22696" y="5100"/>
                    <a:pt x="22696" y="11348"/>
                  </a:cubicBezTo>
                  <a:cubicBezTo>
                    <a:pt x="22696" y="17596"/>
                    <a:pt x="17596" y="22696"/>
                    <a:pt x="11348" y="22696"/>
                  </a:cubicBezTo>
                  <a:cubicBezTo>
                    <a:pt x="5100" y="22696"/>
                    <a:pt x="0" y="17596"/>
                    <a:pt x="0" y="11348"/>
                  </a:cubicBezTo>
                  <a:lnTo>
                    <a:pt x="0" y="11348"/>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877" name="Google Shape;877;p42"/>
            <p:cNvSpPr/>
            <p:nvPr/>
          </p:nvSpPr>
          <p:spPr>
            <a:xfrm>
              <a:off x="8792132" y="1972240"/>
              <a:ext cx="22695" cy="22695"/>
            </a:xfrm>
            <a:custGeom>
              <a:rect b="b" l="l" r="r" t="t"/>
              <a:pathLst>
                <a:path extrusionOk="0" h="22695" w="22695">
                  <a:moveTo>
                    <a:pt x="0" y="11348"/>
                  </a:moveTo>
                  <a:cubicBezTo>
                    <a:pt x="0" y="5100"/>
                    <a:pt x="5100" y="0"/>
                    <a:pt x="11348" y="0"/>
                  </a:cubicBezTo>
                  <a:cubicBezTo>
                    <a:pt x="17596" y="0"/>
                    <a:pt x="22696" y="5100"/>
                    <a:pt x="22696" y="11348"/>
                  </a:cubicBezTo>
                  <a:cubicBezTo>
                    <a:pt x="22696" y="17596"/>
                    <a:pt x="17596" y="22696"/>
                    <a:pt x="11348" y="22696"/>
                  </a:cubicBezTo>
                  <a:cubicBezTo>
                    <a:pt x="5100" y="22696"/>
                    <a:pt x="0" y="17596"/>
                    <a:pt x="0" y="11348"/>
                  </a:cubicBezTo>
                  <a:lnTo>
                    <a:pt x="0" y="11348"/>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
        <p:nvSpPr>
          <p:cNvPr id="878" name="Google Shape;878;p42"/>
          <p:cNvSpPr txBox="1"/>
          <p:nvPr/>
        </p:nvSpPr>
        <p:spPr>
          <a:xfrm>
            <a:off x="7690009" y="1002500"/>
            <a:ext cx="519674" cy="202459"/>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600">
                <a:solidFill>
                  <a:srgbClr val="FFFFFF"/>
                </a:solidFill>
                <a:latin typeface="Poppins"/>
                <a:ea typeface="Poppins"/>
                <a:cs typeface="Poppins"/>
                <a:sym typeface="Poppins"/>
              </a:rPr>
              <a:t>Despacito</a:t>
            </a:r>
            <a:endParaRPr sz="1100"/>
          </a:p>
        </p:txBody>
      </p:sp>
      <p:sp>
        <p:nvSpPr>
          <p:cNvPr id="879" name="Google Shape;879;p42"/>
          <p:cNvSpPr txBox="1"/>
          <p:nvPr/>
        </p:nvSpPr>
        <p:spPr>
          <a:xfrm>
            <a:off x="7138423" y="3139682"/>
            <a:ext cx="1064758" cy="20246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600">
                <a:solidFill>
                  <a:srgbClr val="A3A3A3"/>
                </a:solidFill>
                <a:latin typeface="Poppins"/>
                <a:ea typeface="Poppins"/>
                <a:cs typeface="Poppins"/>
                <a:sym typeface="Poppins"/>
              </a:rPr>
              <a:t>Luis Fonsi, Daddy Yankee</a:t>
            </a:r>
            <a:endParaRPr sz="1100"/>
          </a:p>
        </p:txBody>
      </p:sp>
      <p:sp>
        <p:nvSpPr>
          <p:cNvPr id="880" name="Google Shape;880;p42"/>
          <p:cNvSpPr txBox="1"/>
          <p:nvPr/>
        </p:nvSpPr>
        <p:spPr>
          <a:xfrm>
            <a:off x="7122166" y="3421607"/>
            <a:ext cx="292388" cy="16192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600">
                <a:solidFill>
                  <a:srgbClr val="A3A3A3"/>
                </a:solidFill>
                <a:latin typeface="Open Sans"/>
                <a:ea typeface="Open Sans"/>
                <a:cs typeface="Open Sans"/>
                <a:sym typeface="Open Sans"/>
              </a:rPr>
              <a:t>0:23</a:t>
            </a:r>
            <a:endParaRPr sz="1100"/>
          </a:p>
        </p:txBody>
      </p:sp>
      <p:sp>
        <p:nvSpPr>
          <p:cNvPr id="881" name="Google Shape;881;p42"/>
          <p:cNvSpPr txBox="1"/>
          <p:nvPr/>
        </p:nvSpPr>
        <p:spPr>
          <a:xfrm>
            <a:off x="8427402" y="3421607"/>
            <a:ext cx="317635" cy="16192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600">
                <a:solidFill>
                  <a:srgbClr val="A3A3A3"/>
                </a:solidFill>
                <a:latin typeface="Open Sans"/>
                <a:ea typeface="Open Sans"/>
                <a:cs typeface="Open Sans"/>
                <a:sym typeface="Open Sans"/>
              </a:rPr>
              <a:t>-3:25</a:t>
            </a:r>
            <a:endParaRPr sz="1100"/>
          </a:p>
        </p:txBody>
      </p:sp>
      <p:sp>
        <p:nvSpPr>
          <p:cNvPr id="882" name="Google Shape;882;p42"/>
          <p:cNvSpPr txBox="1"/>
          <p:nvPr/>
        </p:nvSpPr>
        <p:spPr>
          <a:xfrm>
            <a:off x="7135554" y="2959040"/>
            <a:ext cx="710932" cy="2694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900">
                <a:solidFill>
                  <a:srgbClr val="FFFFFF"/>
                </a:solidFill>
                <a:latin typeface="Poppins Medium"/>
                <a:ea typeface="Poppins Medium"/>
                <a:cs typeface="Poppins Medium"/>
                <a:sym typeface="Poppins Medium"/>
              </a:rPr>
              <a:t>Despacito</a:t>
            </a:r>
            <a:endParaRPr sz="1100"/>
          </a:p>
        </p:txBody>
      </p:sp>
      <p:sp>
        <p:nvSpPr>
          <p:cNvPr id="883" name="Google Shape;883;p42"/>
          <p:cNvSpPr/>
          <p:nvPr/>
        </p:nvSpPr>
        <p:spPr>
          <a:xfrm>
            <a:off x="7222495" y="1314581"/>
            <a:ext cx="1454703" cy="1454704"/>
          </a:xfrm>
          <a:custGeom>
            <a:rect b="b" l="l" r="r" t="t"/>
            <a:pathLst>
              <a:path extrusionOk="0" h="1939605" w="1939604">
                <a:moveTo>
                  <a:pt x="1805087" y="0"/>
                </a:moveTo>
                <a:cubicBezTo>
                  <a:pt x="1879379" y="0"/>
                  <a:pt x="1939605" y="60226"/>
                  <a:pt x="1939605" y="134518"/>
                </a:cubicBezTo>
                <a:lnTo>
                  <a:pt x="1939605" y="1805088"/>
                </a:lnTo>
                <a:cubicBezTo>
                  <a:pt x="1939605" y="1879380"/>
                  <a:pt x="1879379" y="1939605"/>
                  <a:pt x="1805087" y="1939605"/>
                </a:cubicBezTo>
                <a:lnTo>
                  <a:pt x="134518" y="1939605"/>
                </a:lnTo>
                <a:cubicBezTo>
                  <a:pt x="60226" y="1939605"/>
                  <a:pt x="0" y="1879380"/>
                  <a:pt x="0" y="1805088"/>
                </a:cubicBezTo>
                <a:lnTo>
                  <a:pt x="0" y="134518"/>
                </a:lnTo>
                <a:cubicBezTo>
                  <a:pt x="0" y="60226"/>
                  <a:pt x="60226" y="0"/>
                  <a:pt x="134518" y="0"/>
                </a:cubicBezTo>
                <a:close/>
              </a:path>
            </a:pathLst>
          </a:custGeom>
          <a:solidFill>
            <a:srgbClr val="1ED760"/>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nvGrpSpPr>
          <p:cNvPr id="884" name="Google Shape;884;p42"/>
          <p:cNvGrpSpPr/>
          <p:nvPr/>
        </p:nvGrpSpPr>
        <p:grpSpPr>
          <a:xfrm>
            <a:off x="8564261" y="3059696"/>
            <a:ext cx="122787" cy="115901"/>
            <a:chOff x="8615665" y="4370863"/>
            <a:chExt cx="163716" cy="154535"/>
          </a:xfrm>
        </p:grpSpPr>
        <p:sp>
          <p:nvSpPr>
            <p:cNvPr id="885" name="Google Shape;885;p42"/>
            <p:cNvSpPr/>
            <p:nvPr/>
          </p:nvSpPr>
          <p:spPr>
            <a:xfrm>
              <a:off x="8615665" y="4370863"/>
              <a:ext cx="163716" cy="154535"/>
            </a:xfrm>
            <a:custGeom>
              <a:rect b="b" l="l" r="r" t="t"/>
              <a:pathLst>
                <a:path extrusionOk="0" h="154535" w="163716">
                  <a:moveTo>
                    <a:pt x="122787" y="0"/>
                  </a:moveTo>
                  <a:cubicBezTo>
                    <a:pt x="108762" y="0"/>
                    <a:pt x="93716" y="8798"/>
                    <a:pt x="81858" y="32259"/>
                  </a:cubicBezTo>
                  <a:cubicBezTo>
                    <a:pt x="70000" y="8798"/>
                    <a:pt x="54955" y="0"/>
                    <a:pt x="40929" y="0"/>
                  </a:cubicBezTo>
                  <a:cubicBezTo>
                    <a:pt x="19126" y="0"/>
                    <a:pt x="0" y="21293"/>
                    <a:pt x="0" y="41822"/>
                  </a:cubicBezTo>
                  <a:cubicBezTo>
                    <a:pt x="0" y="92186"/>
                    <a:pt x="81858" y="154536"/>
                    <a:pt x="81858" y="154536"/>
                  </a:cubicBezTo>
                  <a:cubicBezTo>
                    <a:pt x="81858" y="154536"/>
                    <a:pt x="163716" y="92186"/>
                    <a:pt x="163716" y="41822"/>
                  </a:cubicBezTo>
                  <a:cubicBezTo>
                    <a:pt x="163716" y="21421"/>
                    <a:pt x="144591" y="0"/>
                    <a:pt x="122787" y="0"/>
                  </a:cubicBezTo>
                  <a:lnTo>
                    <a:pt x="122787" y="0"/>
                  </a:lnTo>
                  <a:close/>
                  <a:moveTo>
                    <a:pt x="81858" y="148416"/>
                  </a:moveTo>
                  <a:cubicBezTo>
                    <a:pt x="67450" y="136813"/>
                    <a:pt x="4845" y="84026"/>
                    <a:pt x="4845" y="41822"/>
                  </a:cubicBezTo>
                  <a:cubicBezTo>
                    <a:pt x="5228" y="32386"/>
                    <a:pt x="9180" y="23333"/>
                    <a:pt x="15811" y="16576"/>
                  </a:cubicBezTo>
                  <a:cubicBezTo>
                    <a:pt x="22186" y="9435"/>
                    <a:pt x="31366" y="5228"/>
                    <a:pt x="40929" y="4845"/>
                  </a:cubicBezTo>
                  <a:cubicBezTo>
                    <a:pt x="55082" y="4845"/>
                    <a:pt x="67833" y="15045"/>
                    <a:pt x="77523" y="34426"/>
                  </a:cubicBezTo>
                  <a:lnTo>
                    <a:pt x="81858" y="42969"/>
                  </a:lnTo>
                  <a:lnTo>
                    <a:pt x="86193" y="34426"/>
                  </a:lnTo>
                  <a:cubicBezTo>
                    <a:pt x="96011" y="15045"/>
                    <a:pt x="108634" y="4845"/>
                    <a:pt x="122787" y="4845"/>
                  </a:cubicBezTo>
                  <a:cubicBezTo>
                    <a:pt x="141020" y="4845"/>
                    <a:pt x="158871" y="23206"/>
                    <a:pt x="158871" y="41822"/>
                  </a:cubicBezTo>
                  <a:cubicBezTo>
                    <a:pt x="158871" y="84026"/>
                    <a:pt x="96266" y="136813"/>
                    <a:pt x="81858" y="148416"/>
                  </a:cubicBezTo>
                  <a:lnTo>
                    <a:pt x="81858" y="148416"/>
                  </a:lnTo>
                  <a:close/>
                </a:path>
              </a:pathLst>
            </a:custGeom>
            <a:solidFill>
              <a:srgbClr val="B4B5B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886" name="Google Shape;886;p42"/>
            <p:cNvSpPr/>
            <p:nvPr/>
          </p:nvSpPr>
          <p:spPr>
            <a:xfrm>
              <a:off x="8615665" y="4370863"/>
              <a:ext cx="163716" cy="154535"/>
            </a:xfrm>
            <a:custGeom>
              <a:rect b="b" l="l" r="r" t="t"/>
              <a:pathLst>
                <a:path extrusionOk="0" h="154535" w="163716">
                  <a:moveTo>
                    <a:pt x="122787" y="0"/>
                  </a:moveTo>
                  <a:cubicBezTo>
                    <a:pt x="108762" y="0"/>
                    <a:pt x="93716" y="8798"/>
                    <a:pt x="81858" y="32259"/>
                  </a:cubicBezTo>
                  <a:cubicBezTo>
                    <a:pt x="70000" y="8798"/>
                    <a:pt x="54955" y="0"/>
                    <a:pt x="40929" y="0"/>
                  </a:cubicBezTo>
                  <a:cubicBezTo>
                    <a:pt x="19126" y="0"/>
                    <a:pt x="0" y="21293"/>
                    <a:pt x="0" y="41822"/>
                  </a:cubicBezTo>
                  <a:cubicBezTo>
                    <a:pt x="0" y="92186"/>
                    <a:pt x="81858" y="154536"/>
                    <a:pt x="81858" y="154536"/>
                  </a:cubicBezTo>
                  <a:cubicBezTo>
                    <a:pt x="81858" y="154536"/>
                    <a:pt x="163716" y="92186"/>
                    <a:pt x="163716" y="41822"/>
                  </a:cubicBezTo>
                  <a:cubicBezTo>
                    <a:pt x="163716" y="21421"/>
                    <a:pt x="144591" y="0"/>
                    <a:pt x="122787" y="0"/>
                  </a:cubicBezTo>
                  <a:lnTo>
                    <a:pt x="122787" y="0"/>
                  </a:lnTo>
                  <a:close/>
                  <a:moveTo>
                    <a:pt x="81858" y="148416"/>
                  </a:moveTo>
                  <a:cubicBezTo>
                    <a:pt x="67450" y="136813"/>
                    <a:pt x="4845" y="84026"/>
                    <a:pt x="4845" y="41822"/>
                  </a:cubicBezTo>
                  <a:cubicBezTo>
                    <a:pt x="5228" y="32386"/>
                    <a:pt x="9180" y="23333"/>
                    <a:pt x="15811" y="16576"/>
                  </a:cubicBezTo>
                  <a:cubicBezTo>
                    <a:pt x="22186" y="9435"/>
                    <a:pt x="31366" y="5228"/>
                    <a:pt x="40929" y="4845"/>
                  </a:cubicBezTo>
                  <a:cubicBezTo>
                    <a:pt x="55082" y="4845"/>
                    <a:pt x="67833" y="15045"/>
                    <a:pt x="77523" y="34426"/>
                  </a:cubicBezTo>
                  <a:lnTo>
                    <a:pt x="81858" y="42969"/>
                  </a:lnTo>
                  <a:lnTo>
                    <a:pt x="86193" y="34426"/>
                  </a:lnTo>
                  <a:cubicBezTo>
                    <a:pt x="96011" y="15045"/>
                    <a:pt x="108634" y="4845"/>
                    <a:pt x="122787" y="4845"/>
                  </a:cubicBezTo>
                  <a:cubicBezTo>
                    <a:pt x="141020" y="4845"/>
                    <a:pt x="158871" y="23206"/>
                    <a:pt x="158871" y="41822"/>
                  </a:cubicBezTo>
                  <a:cubicBezTo>
                    <a:pt x="158871" y="84026"/>
                    <a:pt x="96266" y="136813"/>
                    <a:pt x="81858" y="148416"/>
                  </a:cubicBezTo>
                  <a:lnTo>
                    <a:pt x="81858" y="148416"/>
                  </a:lnTo>
                  <a:close/>
                </a:path>
              </a:pathLst>
            </a:custGeom>
            <a:noFill/>
            <a:ln cap="flat" cmpd="sng" w="9525">
              <a:solidFill>
                <a:srgbClr val="B4B5B2"/>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
        <p:nvSpPr>
          <p:cNvPr id="887" name="Google Shape;887;p42"/>
          <p:cNvSpPr/>
          <p:nvPr/>
        </p:nvSpPr>
        <p:spPr>
          <a:xfrm>
            <a:off x="7204134" y="3407785"/>
            <a:ext cx="1482913" cy="9563"/>
          </a:xfrm>
          <a:custGeom>
            <a:rect b="b" l="l" r="r" t="t"/>
            <a:pathLst>
              <a:path extrusionOk="0" h="12750" w="1977218">
                <a:moveTo>
                  <a:pt x="0" y="0"/>
                </a:moveTo>
                <a:lnTo>
                  <a:pt x="1977219" y="0"/>
                </a:lnTo>
              </a:path>
            </a:pathLst>
          </a:custGeom>
          <a:noFill/>
          <a:ln cap="flat" cmpd="sng" w="12700">
            <a:solidFill>
              <a:srgbClr val="A3A3A3"/>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888" name="Google Shape;888;p42"/>
          <p:cNvSpPr/>
          <p:nvPr/>
        </p:nvSpPr>
        <p:spPr>
          <a:xfrm>
            <a:off x="7392427" y="3385025"/>
            <a:ext cx="45519" cy="45519"/>
          </a:xfrm>
          <a:custGeom>
            <a:rect b="b" l="l" r="r" t="t"/>
            <a:pathLst>
              <a:path extrusionOk="0" h="60692" w="60692">
                <a:moveTo>
                  <a:pt x="60692" y="30346"/>
                </a:moveTo>
                <a:cubicBezTo>
                  <a:pt x="60692" y="47106"/>
                  <a:pt x="47106" y="60692"/>
                  <a:pt x="30346" y="60692"/>
                </a:cubicBezTo>
                <a:cubicBezTo>
                  <a:pt x="13586" y="60692"/>
                  <a:pt x="0" y="47106"/>
                  <a:pt x="0" y="30346"/>
                </a:cubicBezTo>
                <a:cubicBezTo>
                  <a:pt x="0" y="13586"/>
                  <a:pt x="13586" y="0"/>
                  <a:pt x="30346" y="0"/>
                </a:cubicBezTo>
                <a:cubicBezTo>
                  <a:pt x="47106" y="0"/>
                  <a:pt x="60692" y="13586"/>
                  <a:pt x="60692" y="30346"/>
                </a:cubicBezTo>
                <a:close/>
              </a:path>
            </a:pathLst>
          </a:custGeom>
          <a:solidFill>
            <a:srgbClr val="FFFFFF"/>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889" name="Google Shape;889;p42"/>
          <p:cNvSpPr/>
          <p:nvPr/>
        </p:nvSpPr>
        <p:spPr>
          <a:xfrm>
            <a:off x="7204134" y="3407785"/>
            <a:ext cx="211052" cy="9563"/>
          </a:xfrm>
          <a:custGeom>
            <a:rect b="b" l="l" r="r" t="t"/>
            <a:pathLst>
              <a:path extrusionOk="0" h="12750" w="281403">
                <a:moveTo>
                  <a:pt x="0" y="0"/>
                </a:moveTo>
                <a:lnTo>
                  <a:pt x="281403" y="0"/>
                </a:lnTo>
              </a:path>
            </a:pathLst>
          </a:custGeom>
          <a:noFill/>
          <a:ln cap="flat" cmpd="sng" w="12700">
            <a:solidFill>
              <a:srgbClr val="FFFFFF"/>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nvGrpSpPr>
          <p:cNvPr id="890" name="Google Shape;890;p42"/>
          <p:cNvGrpSpPr/>
          <p:nvPr/>
        </p:nvGrpSpPr>
        <p:grpSpPr>
          <a:xfrm>
            <a:off x="7601758" y="3803778"/>
            <a:ext cx="696272" cy="239263"/>
            <a:chOff x="7332328" y="5163561"/>
            <a:chExt cx="928363" cy="319017"/>
          </a:xfrm>
        </p:grpSpPr>
        <p:grpSp>
          <p:nvGrpSpPr>
            <p:cNvPr id="891" name="Google Shape;891;p42"/>
            <p:cNvGrpSpPr/>
            <p:nvPr/>
          </p:nvGrpSpPr>
          <p:grpSpPr>
            <a:xfrm>
              <a:off x="7637065" y="5163561"/>
              <a:ext cx="319017" cy="319017"/>
              <a:chOff x="7637065" y="5163561"/>
              <a:chExt cx="319017" cy="319017"/>
            </a:xfrm>
          </p:grpSpPr>
          <p:sp>
            <p:nvSpPr>
              <p:cNvPr id="892" name="Google Shape;892;p42"/>
              <p:cNvSpPr/>
              <p:nvPr/>
            </p:nvSpPr>
            <p:spPr>
              <a:xfrm>
                <a:off x="7637065" y="5163561"/>
                <a:ext cx="319017" cy="319017"/>
              </a:xfrm>
              <a:custGeom>
                <a:rect b="b" l="l" r="r" t="t"/>
                <a:pathLst>
                  <a:path extrusionOk="0" h="319017" w="319017">
                    <a:moveTo>
                      <a:pt x="319017" y="159509"/>
                    </a:moveTo>
                    <a:cubicBezTo>
                      <a:pt x="319017" y="247603"/>
                      <a:pt x="247603" y="319017"/>
                      <a:pt x="159509" y="319017"/>
                    </a:cubicBezTo>
                    <a:cubicBezTo>
                      <a:pt x="71414" y="319017"/>
                      <a:pt x="0" y="247603"/>
                      <a:pt x="0" y="159509"/>
                    </a:cubicBezTo>
                    <a:cubicBezTo>
                      <a:pt x="0" y="71414"/>
                      <a:pt x="71414" y="0"/>
                      <a:pt x="159509" y="0"/>
                    </a:cubicBezTo>
                    <a:cubicBezTo>
                      <a:pt x="247603" y="0"/>
                      <a:pt x="319017" y="71414"/>
                      <a:pt x="319017" y="159509"/>
                    </a:cubicBezTo>
                    <a:close/>
                  </a:path>
                </a:pathLst>
              </a:custGeom>
              <a:solidFill>
                <a:srgbClr val="FFFFFF"/>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893" name="Google Shape;893;p42"/>
              <p:cNvSpPr/>
              <p:nvPr/>
            </p:nvSpPr>
            <p:spPr>
              <a:xfrm>
                <a:off x="7753987" y="5254217"/>
                <a:ext cx="119217" cy="137705"/>
              </a:xfrm>
              <a:custGeom>
                <a:rect b="b" l="l" r="r" t="t"/>
                <a:pathLst>
                  <a:path extrusionOk="0" h="137705" w="119217">
                    <a:moveTo>
                      <a:pt x="119217" y="68853"/>
                    </a:moveTo>
                    <a:lnTo>
                      <a:pt x="0" y="0"/>
                    </a:lnTo>
                    <a:lnTo>
                      <a:pt x="0" y="137705"/>
                    </a:lnTo>
                    <a:lnTo>
                      <a:pt x="119217" y="68853"/>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grpSp>
          <p:nvGrpSpPr>
            <p:cNvPr id="894" name="Google Shape;894;p42"/>
            <p:cNvGrpSpPr/>
            <p:nvPr/>
          </p:nvGrpSpPr>
          <p:grpSpPr>
            <a:xfrm>
              <a:off x="8119926" y="5243507"/>
              <a:ext cx="140765" cy="151858"/>
              <a:chOff x="8119926" y="5243507"/>
              <a:chExt cx="140765" cy="151858"/>
            </a:xfrm>
          </p:grpSpPr>
          <p:sp>
            <p:nvSpPr>
              <p:cNvPr id="895" name="Google Shape;895;p42"/>
              <p:cNvSpPr/>
              <p:nvPr/>
            </p:nvSpPr>
            <p:spPr>
              <a:xfrm>
                <a:off x="8119926" y="5243507"/>
                <a:ext cx="131457" cy="151858"/>
              </a:xfrm>
              <a:custGeom>
                <a:rect b="b" l="l" r="r" t="t"/>
                <a:pathLst>
                  <a:path extrusionOk="0" h="151858" w="131457">
                    <a:moveTo>
                      <a:pt x="131458" y="75993"/>
                    </a:moveTo>
                    <a:lnTo>
                      <a:pt x="0" y="0"/>
                    </a:lnTo>
                    <a:lnTo>
                      <a:pt x="0" y="151858"/>
                    </a:lnTo>
                    <a:lnTo>
                      <a:pt x="131458" y="75993"/>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896" name="Google Shape;896;p42"/>
              <p:cNvSpPr/>
              <p:nvPr/>
            </p:nvSpPr>
            <p:spPr>
              <a:xfrm>
                <a:off x="8242203" y="5243507"/>
                <a:ext cx="18488" cy="151730"/>
              </a:xfrm>
              <a:custGeom>
                <a:rect b="b" l="l" r="r" t="t"/>
                <a:pathLst>
                  <a:path extrusionOk="0" h="151730" w="18488">
                    <a:moveTo>
                      <a:pt x="0" y="0"/>
                    </a:moveTo>
                    <a:lnTo>
                      <a:pt x="18488" y="0"/>
                    </a:lnTo>
                    <a:lnTo>
                      <a:pt x="18488" y="151731"/>
                    </a:lnTo>
                    <a:lnTo>
                      <a:pt x="0" y="151731"/>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grpSp>
          <p:nvGrpSpPr>
            <p:cNvPr id="897" name="Google Shape;897;p42"/>
            <p:cNvGrpSpPr/>
            <p:nvPr/>
          </p:nvGrpSpPr>
          <p:grpSpPr>
            <a:xfrm>
              <a:off x="7332328" y="5243507"/>
              <a:ext cx="140765" cy="151858"/>
              <a:chOff x="7332328" y="5243507"/>
              <a:chExt cx="140765" cy="151858"/>
            </a:xfrm>
          </p:grpSpPr>
          <p:sp>
            <p:nvSpPr>
              <p:cNvPr id="898" name="Google Shape;898;p42"/>
              <p:cNvSpPr/>
              <p:nvPr/>
            </p:nvSpPr>
            <p:spPr>
              <a:xfrm>
                <a:off x="7341636" y="5243507"/>
                <a:ext cx="131457" cy="151858"/>
              </a:xfrm>
              <a:custGeom>
                <a:rect b="b" l="l" r="r" t="t"/>
                <a:pathLst>
                  <a:path extrusionOk="0" h="151858" w="131457">
                    <a:moveTo>
                      <a:pt x="0" y="75993"/>
                    </a:moveTo>
                    <a:lnTo>
                      <a:pt x="131458" y="0"/>
                    </a:lnTo>
                    <a:lnTo>
                      <a:pt x="131458" y="151858"/>
                    </a:lnTo>
                    <a:lnTo>
                      <a:pt x="0" y="75993"/>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899" name="Google Shape;899;p42"/>
              <p:cNvSpPr/>
              <p:nvPr/>
            </p:nvSpPr>
            <p:spPr>
              <a:xfrm rot="10800000">
                <a:off x="7332328" y="5243634"/>
                <a:ext cx="18488" cy="151730"/>
              </a:xfrm>
              <a:custGeom>
                <a:rect b="b" l="l" r="r" t="t"/>
                <a:pathLst>
                  <a:path extrusionOk="0" h="151730" w="18488">
                    <a:moveTo>
                      <a:pt x="0" y="0"/>
                    </a:moveTo>
                    <a:lnTo>
                      <a:pt x="18488" y="0"/>
                    </a:lnTo>
                    <a:lnTo>
                      <a:pt x="18488" y="151731"/>
                    </a:lnTo>
                    <a:lnTo>
                      <a:pt x="0" y="151731"/>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grpSp>
      <p:grpSp>
        <p:nvGrpSpPr>
          <p:cNvPr id="900" name="Google Shape;900;p42"/>
          <p:cNvGrpSpPr/>
          <p:nvPr/>
        </p:nvGrpSpPr>
        <p:grpSpPr>
          <a:xfrm>
            <a:off x="8559575" y="3872631"/>
            <a:ext cx="127377" cy="133783"/>
            <a:chOff x="8609417" y="5255365"/>
            <a:chExt cx="169836" cy="178378"/>
          </a:xfrm>
        </p:grpSpPr>
        <p:sp>
          <p:nvSpPr>
            <p:cNvPr id="901" name="Google Shape;901;p42"/>
            <p:cNvSpPr/>
            <p:nvPr/>
          </p:nvSpPr>
          <p:spPr>
            <a:xfrm>
              <a:off x="8609417" y="5255365"/>
              <a:ext cx="169836" cy="150455"/>
            </a:xfrm>
            <a:custGeom>
              <a:rect b="b" l="l" r="r" t="t"/>
              <a:pathLst>
                <a:path extrusionOk="0" h="150455" w="169836">
                  <a:moveTo>
                    <a:pt x="128780" y="255"/>
                  </a:moveTo>
                  <a:lnTo>
                    <a:pt x="41184" y="255"/>
                  </a:lnTo>
                  <a:cubicBezTo>
                    <a:pt x="18488" y="255"/>
                    <a:pt x="0" y="18743"/>
                    <a:pt x="0" y="41439"/>
                  </a:cubicBezTo>
                  <a:lnTo>
                    <a:pt x="0" y="88488"/>
                  </a:lnTo>
                  <a:cubicBezTo>
                    <a:pt x="0" y="111184"/>
                    <a:pt x="18488" y="129673"/>
                    <a:pt x="41184" y="129673"/>
                  </a:cubicBezTo>
                  <a:lnTo>
                    <a:pt x="61713" y="129673"/>
                  </a:lnTo>
                  <a:cubicBezTo>
                    <a:pt x="64518" y="129673"/>
                    <a:pt x="66813" y="127377"/>
                    <a:pt x="66813" y="124572"/>
                  </a:cubicBezTo>
                  <a:cubicBezTo>
                    <a:pt x="66813" y="121767"/>
                    <a:pt x="64518" y="119472"/>
                    <a:pt x="61713" y="119472"/>
                  </a:cubicBezTo>
                  <a:lnTo>
                    <a:pt x="41184" y="119472"/>
                  </a:lnTo>
                  <a:cubicBezTo>
                    <a:pt x="24099" y="119472"/>
                    <a:pt x="10200" y="105574"/>
                    <a:pt x="10200" y="88488"/>
                  </a:cubicBezTo>
                  <a:lnTo>
                    <a:pt x="10200" y="41439"/>
                  </a:lnTo>
                  <a:cubicBezTo>
                    <a:pt x="10200" y="24353"/>
                    <a:pt x="24099" y="10455"/>
                    <a:pt x="41184" y="10455"/>
                  </a:cubicBezTo>
                  <a:lnTo>
                    <a:pt x="128780" y="10455"/>
                  </a:lnTo>
                  <a:cubicBezTo>
                    <a:pt x="145866" y="10455"/>
                    <a:pt x="159764" y="24353"/>
                    <a:pt x="159764" y="41439"/>
                  </a:cubicBezTo>
                  <a:lnTo>
                    <a:pt x="159764" y="88488"/>
                  </a:lnTo>
                  <a:cubicBezTo>
                    <a:pt x="159764" y="105574"/>
                    <a:pt x="145866" y="119472"/>
                    <a:pt x="128780" y="119472"/>
                  </a:cubicBezTo>
                  <a:lnTo>
                    <a:pt x="91549" y="119472"/>
                  </a:lnTo>
                  <a:lnTo>
                    <a:pt x="103789" y="107232"/>
                  </a:lnTo>
                  <a:cubicBezTo>
                    <a:pt x="105829" y="105192"/>
                    <a:pt x="105829" y="102004"/>
                    <a:pt x="103789" y="99964"/>
                  </a:cubicBezTo>
                  <a:cubicBezTo>
                    <a:pt x="101749" y="97924"/>
                    <a:pt x="98561" y="97924"/>
                    <a:pt x="96521" y="99964"/>
                  </a:cubicBezTo>
                  <a:lnTo>
                    <a:pt x="75611" y="120875"/>
                  </a:lnTo>
                  <a:cubicBezTo>
                    <a:pt x="74590" y="121895"/>
                    <a:pt x="74081" y="123170"/>
                    <a:pt x="74081" y="124445"/>
                  </a:cubicBezTo>
                  <a:cubicBezTo>
                    <a:pt x="74081" y="125720"/>
                    <a:pt x="74590" y="127122"/>
                    <a:pt x="75611" y="128015"/>
                  </a:cubicBezTo>
                  <a:lnTo>
                    <a:pt x="96521" y="148926"/>
                  </a:lnTo>
                  <a:cubicBezTo>
                    <a:pt x="97541" y="149946"/>
                    <a:pt x="98816" y="150456"/>
                    <a:pt x="100091" y="150456"/>
                  </a:cubicBezTo>
                  <a:cubicBezTo>
                    <a:pt x="101367" y="150456"/>
                    <a:pt x="102769" y="149946"/>
                    <a:pt x="103662" y="148926"/>
                  </a:cubicBezTo>
                  <a:cubicBezTo>
                    <a:pt x="105702" y="146886"/>
                    <a:pt x="105702" y="143698"/>
                    <a:pt x="103662" y="141658"/>
                  </a:cubicBezTo>
                  <a:lnTo>
                    <a:pt x="91421" y="129417"/>
                  </a:lnTo>
                  <a:lnTo>
                    <a:pt x="128653" y="129417"/>
                  </a:lnTo>
                  <a:cubicBezTo>
                    <a:pt x="151348" y="129417"/>
                    <a:pt x="169837" y="110929"/>
                    <a:pt x="169837" y="88234"/>
                  </a:cubicBezTo>
                  <a:lnTo>
                    <a:pt x="169837" y="41184"/>
                  </a:lnTo>
                  <a:cubicBezTo>
                    <a:pt x="169837" y="18488"/>
                    <a:pt x="151348" y="0"/>
                    <a:pt x="128653" y="0"/>
                  </a:cubicBezTo>
                  <a:close/>
                </a:path>
              </a:pathLst>
            </a:custGeom>
            <a:solidFill>
              <a:srgbClr val="1ED760"/>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902" name="Google Shape;902;p42"/>
            <p:cNvSpPr/>
            <p:nvPr/>
          </p:nvSpPr>
          <p:spPr>
            <a:xfrm>
              <a:off x="8694336" y="5419718"/>
              <a:ext cx="14025" cy="14025"/>
            </a:xfrm>
            <a:custGeom>
              <a:rect b="b" l="l" r="r" t="t"/>
              <a:pathLst>
                <a:path extrusionOk="0" h="14025" w="14025">
                  <a:moveTo>
                    <a:pt x="14026" y="7013"/>
                  </a:moveTo>
                  <a:cubicBezTo>
                    <a:pt x="14026" y="10886"/>
                    <a:pt x="10886" y="14025"/>
                    <a:pt x="7013" y="14025"/>
                  </a:cubicBezTo>
                  <a:cubicBezTo>
                    <a:pt x="3140" y="14025"/>
                    <a:pt x="0" y="10886"/>
                    <a:pt x="0" y="7013"/>
                  </a:cubicBezTo>
                  <a:cubicBezTo>
                    <a:pt x="0" y="3140"/>
                    <a:pt x="3140" y="0"/>
                    <a:pt x="7013" y="0"/>
                  </a:cubicBezTo>
                  <a:cubicBezTo>
                    <a:pt x="10886" y="0"/>
                    <a:pt x="14026" y="3140"/>
                    <a:pt x="14026" y="7013"/>
                  </a:cubicBezTo>
                  <a:close/>
                </a:path>
              </a:pathLst>
            </a:custGeom>
            <a:solidFill>
              <a:srgbClr val="1ED760"/>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grpSp>
        <p:nvGrpSpPr>
          <p:cNvPr id="903" name="Google Shape;903;p42"/>
          <p:cNvGrpSpPr/>
          <p:nvPr/>
        </p:nvGrpSpPr>
        <p:grpSpPr>
          <a:xfrm>
            <a:off x="7204110" y="3871767"/>
            <a:ext cx="122392" cy="97752"/>
            <a:chOff x="6802131" y="5254213"/>
            <a:chExt cx="163190" cy="130336"/>
          </a:xfrm>
        </p:grpSpPr>
        <p:sp>
          <p:nvSpPr>
            <p:cNvPr id="904" name="Google Shape;904;p42"/>
            <p:cNvSpPr/>
            <p:nvPr/>
          </p:nvSpPr>
          <p:spPr>
            <a:xfrm>
              <a:off x="6802131" y="5270297"/>
              <a:ext cx="163046" cy="114252"/>
            </a:xfrm>
            <a:custGeom>
              <a:rect b="b" l="l" r="r" t="t"/>
              <a:pathLst>
                <a:path extrusionOk="0" h="114252" w="163046">
                  <a:moveTo>
                    <a:pt x="135187" y="81716"/>
                  </a:moveTo>
                  <a:cubicBezTo>
                    <a:pt x="133147" y="79677"/>
                    <a:pt x="131234" y="78019"/>
                    <a:pt x="130724" y="75469"/>
                  </a:cubicBezTo>
                  <a:cubicBezTo>
                    <a:pt x="130086" y="72026"/>
                    <a:pt x="131489" y="68583"/>
                    <a:pt x="134422" y="66799"/>
                  </a:cubicBezTo>
                  <a:cubicBezTo>
                    <a:pt x="137354" y="65013"/>
                    <a:pt x="141307" y="65141"/>
                    <a:pt x="143857" y="67564"/>
                  </a:cubicBezTo>
                  <a:cubicBezTo>
                    <a:pt x="149722" y="73174"/>
                    <a:pt x="155460" y="78912"/>
                    <a:pt x="160943" y="84649"/>
                  </a:cubicBezTo>
                  <a:cubicBezTo>
                    <a:pt x="163748" y="87582"/>
                    <a:pt x="163748" y="92299"/>
                    <a:pt x="160943" y="95232"/>
                  </a:cubicBezTo>
                  <a:cubicBezTo>
                    <a:pt x="155332" y="100970"/>
                    <a:pt x="149722" y="106708"/>
                    <a:pt x="143985" y="112190"/>
                  </a:cubicBezTo>
                  <a:cubicBezTo>
                    <a:pt x="140924" y="115123"/>
                    <a:pt x="135952" y="114868"/>
                    <a:pt x="132892" y="111808"/>
                  </a:cubicBezTo>
                  <a:cubicBezTo>
                    <a:pt x="129831" y="108748"/>
                    <a:pt x="129704" y="104030"/>
                    <a:pt x="132509" y="100715"/>
                  </a:cubicBezTo>
                  <a:cubicBezTo>
                    <a:pt x="133274" y="99822"/>
                    <a:pt x="134167" y="99185"/>
                    <a:pt x="135059" y="98420"/>
                  </a:cubicBezTo>
                  <a:cubicBezTo>
                    <a:pt x="135059" y="98292"/>
                    <a:pt x="134932" y="98165"/>
                    <a:pt x="134804" y="97910"/>
                  </a:cubicBezTo>
                  <a:cubicBezTo>
                    <a:pt x="131744" y="97910"/>
                    <a:pt x="128811" y="97910"/>
                    <a:pt x="125751" y="97910"/>
                  </a:cubicBezTo>
                  <a:cubicBezTo>
                    <a:pt x="118994" y="97910"/>
                    <a:pt x="112873" y="95997"/>
                    <a:pt x="107263" y="92172"/>
                  </a:cubicBezTo>
                  <a:cubicBezTo>
                    <a:pt x="104458" y="90259"/>
                    <a:pt x="102035" y="87837"/>
                    <a:pt x="99868" y="85159"/>
                  </a:cubicBezTo>
                  <a:cubicBezTo>
                    <a:pt x="83420" y="64631"/>
                    <a:pt x="66972" y="43975"/>
                    <a:pt x="50523" y="23447"/>
                  </a:cubicBezTo>
                  <a:cubicBezTo>
                    <a:pt x="46826" y="18857"/>
                    <a:pt x="42236" y="16434"/>
                    <a:pt x="36243" y="16434"/>
                  </a:cubicBezTo>
                  <a:cubicBezTo>
                    <a:pt x="27062" y="16434"/>
                    <a:pt x="17755" y="16434"/>
                    <a:pt x="8574" y="16434"/>
                  </a:cubicBezTo>
                  <a:cubicBezTo>
                    <a:pt x="2454" y="16434"/>
                    <a:pt x="-1499" y="10951"/>
                    <a:pt x="541" y="5469"/>
                  </a:cubicBezTo>
                  <a:cubicBezTo>
                    <a:pt x="1689" y="2281"/>
                    <a:pt x="4622" y="113"/>
                    <a:pt x="7937" y="113"/>
                  </a:cubicBezTo>
                  <a:cubicBezTo>
                    <a:pt x="18265" y="113"/>
                    <a:pt x="28720" y="-142"/>
                    <a:pt x="39048" y="113"/>
                  </a:cubicBezTo>
                  <a:cubicBezTo>
                    <a:pt x="48228" y="369"/>
                    <a:pt x="56134" y="4321"/>
                    <a:pt x="61871" y="11461"/>
                  </a:cubicBezTo>
                  <a:cubicBezTo>
                    <a:pt x="74749" y="27272"/>
                    <a:pt x="87372" y="43210"/>
                    <a:pt x="100123" y="59148"/>
                  </a:cubicBezTo>
                  <a:cubicBezTo>
                    <a:pt x="104330" y="64376"/>
                    <a:pt x="108538" y="69731"/>
                    <a:pt x="112746" y="74959"/>
                  </a:cubicBezTo>
                  <a:cubicBezTo>
                    <a:pt x="116188" y="79294"/>
                    <a:pt x="120524" y="81589"/>
                    <a:pt x="126134" y="81589"/>
                  </a:cubicBezTo>
                  <a:cubicBezTo>
                    <a:pt x="128939" y="81589"/>
                    <a:pt x="131872" y="81589"/>
                    <a:pt x="135187" y="81589"/>
                  </a:cubicBezTo>
                  <a:close/>
                </a:path>
              </a:pathLst>
            </a:custGeom>
            <a:solidFill>
              <a:srgbClr val="FFFFFF"/>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905" name="Google Shape;905;p42"/>
            <p:cNvSpPr/>
            <p:nvPr/>
          </p:nvSpPr>
          <p:spPr>
            <a:xfrm>
              <a:off x="6891962" y="5254213"/>
              <a:ext cx="73359" cy="53050"/>
            </a:xfrm>
            <a:custGeom>
              <a:rect b="b" l="l" r="r" t="t"/>
              <a:pathLst>
                <a:path extrusionOk="0" h="53050" w="73359">
                  <a:moveTo>
                    <a:pt x="44974" y="32645"/>
                  </a:moveTo>
                  <a:cubicBezTo>
                    <a:pt x="41021" y="32645"/>
                    <a:pt x="37068" y="32263"/>
                    <a:pt x="33243" y="32900"/>
                  </a:cubicBezTo>
                  <a:cubicBezTo>
                    <a:pt x="29036" y="33538"/>
                    <a:pt x="25593" y="35833"/>
                    <a:pt x="22915" y="39275"/>
                  </a:cubicBezTo>
                  <a:cubicBezTo>
                    <a:pt x="20110" y="42845"/>
                    <a:pt x="17305" y="46416"/>
                    <a:pt x="14500" y="49858"/>
                  </a:cubicBezTo>
                  <a:cubicBezTo>
                    <a:pt x="12205" y="52664"/>
                    <a:pt x="9272" y="53683"/>
                    <a:pt x="5830" y="52664"/>
                  </a:cubicBezTo>
                  <a:cubicBezTo>
                    <a:pt x="2515" y="51643"/>
                    <a:pt x="602" y="49221"/>
                    <a:pt x="92" y="45778"/>
                  </a:cubicBezTo>
                  <a:cubicBezTo>
                    <a:pt x="-163" y="43993"/>
                    <a:pt x="92" y="42208"/>
                    <a:pt x="1112" y="40806"/>
                  </a:cubicBezTo>
                  <a:cubicBezTo>
                    <a:pt x="5575" y="35068"/>
                    <a:pt x="9655" y="28820"/>
                    <a:pt x="15138" y="23975"/>
                  </a:cubicBezTo>
                  <a:cubicBezTo>
                    <a:pt x="21003" y="18747"/>
                    <a:pt x="28143" y="16325"/>
                    <a:pt x="35921" y="16197"/>
                  </a:cubicBezTo>
                  <a:cubicBezTo>
                    <a:pt x="38981" y="16197"/>
                    <a:pt x="42041" y="16197"/>
                    <a:pt x="45356" y="15814"/>
                  </a:cubicBezTo>
                  <a:cubicBezTo>
                    <a:pt x="44591" y="15177"/>
                    <a:pt x="43699" y="14539"/>
                    <a:pt x="43061" y="13774"/>
                  </a:cubicBezTo>
                  <a:cubicBezTo>
                    <a:pt x="40001" y="10459"/>
                    <a:pt x="40129" y="5614"/>
                    <a:pt x="43189" y="2427"/>
                  </a:cubicBezTo>
                  <a:cubicBezTo>
                    <a:pt x="46249" y="-633"/>
                    <a:pt x="51221" y="-889"/>
                    <a:pt x="54409" y="2171"/>
                  </a:cubicBezTo>
                  <a:cubicBezTo>
                    <a:pt x="60019" y="7654"/>
                    <a:pt x="65630" y="13265"/>
                    <a:pt x="71112" y="18875"/>
                  </a:cubicBezTo>
                  <a:cubicBezTo>
                    <a:pt x="74172" y="21935"/>
                    <a:pt x="74045" y="26780"/>
                    <a:pt x="71112" y="29968"/>
                  </a:cubicBezTo>
                  <a:cubicBezTo>
                    <a:pt x="65630" y="35578"/>
                    <a:pt x="60019" y="41188"/>
                    <a:pt x="54409" y="46671"/>
                  </a:cubicBezTo>
                  <a:cubicBezTo>
                    <a:pt x="51221" y="49858"/>
                    <a:pt x="46121" y="49603"/>
                    <a:pt x="43061" y="46416"/>
                  </a:cubicBezTo>
                  <a:cubicBezTo>
                    <a:pt x="40001" y="43228"/>
                    <a:pt x="40001" y="38383"/>
                    <a:pt x="43061" y="35068"/>
                  </a:cubicBezTo>
                  <a:cubicBezTo>
                    <a:pt x="43699" y="34303"/>
                    <a:pt x="44591" y="33665"/>
                    <a:pt x="45229" y="33028"/>
                  </a:cubicBezTo>
                  <a:cubicBezTo>
                    <a:pt x="45229" y="32900"/>
                    <a:pt x="45229" y="32645"/>
                    <a:pt x="45101" y="32518"/>
                  </a:cubicBezTo>
                  <a:close/>
                </a:path>
              </a:pathLst>
            </a:custGeom>
            <a:solidFill>
              <a:srgbClr val="FFFFFF"/>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906" name="Google Shape;906;p42"/>
            <p:cNvSpPr/>
            <p:nvPr/>
          </p:nvSpPr>
          <p:spPr>
            <a:xfrm>
              <a:off x="6802163" y="5331348"/>
              <a:ext cx="73593" cy="36986"/>
            </a:xfrm>
            <a:custGeom>
              <a:rect b="b" l="l" r="r" t="t"/>
              <a:pathLst>
                <a:path extrusionOk="0" h="36986" w="73593">
                  <a:moveTo>
                    <a:pt x="23588" y="36986"/>
                  </a:moveTo>
                  <a:cubicBezTo>
                    <a:pt x="18616" y="36986"/>
                    <a:pt x="13643" y="36986"/>
                    <a:pt x="8670" y="36986"/>
                  </a:cubicBezTo>
                  <a:cubicBezTo>
                    <a:pt x="3570" y="36986"/>
                    <a:pt x="0" y="33544"/>
                    <a:pt x="0" y="28826"/>
                  </a:cubicBezTo>
                  <a:cubicBezTo>
                    <a:pt x="0" y="24108"/>
                    <a:pt x="3570" y="20665"/>
                    <a:pt x="8670" y="20665"/>
                  </a:cubicBezTo>
                  <a:cubicBezTo>
                    <a:pt x="17723" y="20665"/>
                    <a:pt x="26776" y="20665"/>
                    <a:pt x="35829" y="20665"/>
                  </a:cubicBezTo>
                  <a:cubicBezTo>
                    <a:pt x="42077" y="20665"/>
                    <a:pt x="47049" y="18370"/>
                    <a:pt x="50747" y="13398"/>
                  </a:cubicBezTo>
                  <a:cubicBezTo>
                    <a:pt x="53425" y="9828"/>
                    <a:pt x="56357" y="6258"/>
                    <a:pt x="59290" y="2815"/>
                  </a:cubicBezTo>
                  <a:cubicBezTo>
                    <a:pt x="61585" y="10"/>
                    <a:pt x="65410" y="-755"/>
                    <a:pt x="68725" y="775"/>
                  </a:cubicBezTo>
                  <a:cubicBezTo>
                    <a:pt x="71913" y="2177"/>
                    <a:pt x="73825" y="5365"/>
                    <a:pt x="73570" y="8935"/>
                  </a:cubicBezTo>
                  <a:cubicBezTo>
                    <a:pt x="73570" y="10593"/>
                    <a:pt x="72805" y="11995"/>
                    <a:pt x="71785" y="13270"/>
                  </a:cubicBezTo>
                  <a:cubicBezTo>
                    <a:pt x="68470" y="17351"/>
                    <a:pt x="65283" y="21558"/>
                    <a:pt x="61840" y="25638"/>
                  </a:cubicBezTo>
                  <a:cubicBezTo>
                    <a:pt x="55465" y="32906"/>
                    <a:pt x="47432" y="36731"/>
                    <a:pt x="37741" y="36986"/>
                  </a:cubicBezTo>
                  <a:cubicBezTo>
                    <a:pt x="33024" y="36986"/>
                    <a:pt x="28306" y="36986"/>
                    <a:pt x="23588" y="36986"/>
                  </a:cubicBezTo>
                  <a:lnTo>
                    <a:pt x="23588" y="36986"/>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
        <p:nvSpPr>
          <p:cNvPr id="907" name="Google Shape;907;p42"/>
          <p:cNvSpPr/>
          <p:nvPr/>
        </p:nvSpPr>
        <p:spPr>
          <a:xfrm>
            <a:off x="7551074" y="4414464"/>
            <a:ext cx="797543" cy="22760"/>
          </a:xfrm>
          <a:custGeom>
            <a:rect b="b" l="l" r="r" t="t"/>
            <a:pathLst>
              <a:path extrusionOk="0" h="30346" w="1063391">
                <a:moveTo>
                  <a:pt x="1048218" y="0"/>
                </a:moveTo>
                <a:cubicBezTo>
                  <a:pt x="1056598" y="0"/>
                  <a:pt x="1063391" y="6793"/>
                  <a:pt x="1063391" y="15173"/>
                </a:cubicBezTo>
                <a:lnTo>
                  <a:pt x="1063391" y="15173"/>
                </a:lnTo>
                <a:cubicBezTo>
                  <a:pt x="1063391" y="23553"/>
                  <a:pt x="1056598" y="30346"/>
                  <a:pt x="1048218" y="30346"/>
                </a:cubicBezTo>
                <a:lnTo>
                  <a:pt x="15173" y="30346"/>
                </a:lnTo>
                <a:cubicBezTo>
                  <a:pt x="6793" y="30346"/>
                  <a:pt x="0" y="23553"/>
                  <a:pt x="0" y="15173"/>
                </a:cubicBezTo>
                <a:lnTo>
                  <a:pt x="0" y="15173"/>
                </a:lnTo>
                <a:cubicBezTo>
                  <a:pt x="0" y="6793"/>
                  <a:pt x="6793" y="0"/>
                  <a:pt x="15173" y="0"/>
                </a:cubicBezTo>
                <a:close/>
              </a:path>
            </a:pathLst>
          </a:custGeom>
          <a:solidFill>
            <a:srgbClr val="FFFFFF"/>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pic>
        <p:nvPicPr>
          <p:cNvPr descr="A black cell phone&#10;&#10;Description automatically generated with low confidence" id="908" name="Google Shape;908;p42"/>
          <p:cNvPicPr preferRelativeResize="0"/>
          <p:nvPr/>
        </p:nvPicPr>
        <p:blipFill rotWithShape="1">
          <a:blip r:embed="rId3">
            <a:alphaModFix/>
          </a:blip>
          <a:srcRect b="0" l="0" r="0" t="0"/>
          <a:stretch/>
        </p:blipFill>
        <p:spPr>
          <a:xfrm>
            <a:off x="6983277" y="727658"/>
            <a:ext cx="1900649" cy="3787403"/>
          </a:xfrm>
          <a:prstGeom prst="rect">
            <a:avLst/>
          </a:prstGeom>
          <a:noFill/>
          <a:ln>
            <a:noFill/>
          </a:ln>
        </p:spPr>
      </p:pic>
      <p:grpSp>
        <p:nvGrpSpPr>
          <p:cNvPr id="909" name="Google Shape;909;p42"/>
          <p:cNvGrpSpPr/>
          <p:nvPr/>
        </p:nvGrpSpPr>
        <p:grpSpPr>
          <a:xfrm>
            <a:off x="4976676" y="776612"/>
            <a:ext cx="1798518" cy="3689497"/>
            <a:chOff x="6610851" y="1034514"/>
            <a:chExt cx="2398024" cy="4919329"/>
          </a:xfrm>
        </p:grpSpPr>
        <p:sp>
          <p:nvSpPr>
            <p:cNvPr id="910" name="Google Shape;910;p42"/>
            <p:cNvSpPr/>
            <p:nvPr/>
          </p:nvSpPr>
          <p:spPr>
            <a:xfrm>
              <a:off x="6610851" y="1034514"/>
              <a:ext cx="2398024" cy="4919329"/>
            </a:xfrm>
            <a:prstGeom prst="roundRect">
              <a:avLst>
                <a:gd fmla="val 12695" name="adj"/>
              </a:avLst>
            </a:prstGeom>
            <a:solidFill>
              <a:srgbClr val="121212"/>
            </a:solidFill>
            <a:ln>
              <a:noFill/>
            </a:ln>
            <a:effectLst>
              <a:outerShdw blurRad="127000" rotWithShape="0" algn="tl" dir="2700000" dist="38100">
                <a:srgbClr val="000000">
                  <a:alpha val="6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nvGrpSpPr>
            <p:cNvPr id="911" name="Google Shape;911;p42"/>
            <p:cNvGrpSpPr/>
            <p:nvPr/>
          </p:nvGrpSpPr>
          <p:grpSpPr>
            <a:xfrm>
              <a:off x="6979821" y="3259935"/>
              <a:ext cx="1623603" cy="483518"/>
              <a:chOff x="7189177" y="3565404"/>
              <a:chExt cx="1623603" cy="483518"/>
            </a:xfrm>
          </p:grpSpPr>
          <p:pic>
            <p:nvPicPr>
              <p:cNvPr id="912" name="Google Shape;912;p42"/>
              <p:cNvPicPr preferRelativeResize="0"/>
              <p:nvPr/>
            </p:nvPicPr>
            <p:blipFill rotWithShape="1">
              <a:blip r:embed="rId4">
                <a:alphaModFix/>
              </a:blip>
              <a:srcRect b="0" l="0" r="0" t="0"/>
              <a:stretch/>
            </p:blipFill>
            <p:spPr>
              <a:xfrm>
                <a:off x="7189177" y="3565404"/>
                <a:ext cx="485585" cy="483518"/>
              </a:xfrm>
              <a:prstGeom prst="rect">
                <a:avLst/>
              </a:prstGeom>
              <a:noFill/>
              <a:ln>
                <a:noFill/>
              </a:ln>
            </p:spPr>
          </p:pic>
          <p:sp>
            <p:nvSpPr>
              <p:cNvPr id="913" name="Google Shape;913;p42"/>
              <p:cNvSpPr txBox="1"/>
              <p:nvPr/>
            </p:nvSpPr>
            <p:spPr>
              <a:xfrm>
                <a:off x="7722417" y="3635683"/>
                <a:ext cx="1090363" cy="40011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1500">
                    <a:solidFill>
                      <a:srgbClr val="1ED760"/>
                    </a:solidFill>
                    <a:latin typeface="Poppins SemiBold"/>
                    <a:ea typeface="Poppins SemiBold"/>
                    <a:cs typeface="Poppins SemiBold"/>
                    <a:sym typeface="Poppins SemiBold"/>
                  </a:rPr>
                  <a:t>Spotify</a:t>
                </a:r>
                <a:endParaRPr sz="1100"/>
              </a:p>
            </p:txBody>
          </p:sp>
        </p:grpSp>
      </p:grpSp>
      <p:pic>
        <p:nvPicPr>
          <p:cNvPr descr="A black cell phone&#10;&#10;Description automatically generated with low confidence" id="914" name="Google Shape;914;p42"/>
          <p:cNvPicPr preferRelativeResize="0"/>
          <p:nvPr/>
        </p:nvPicPr>
        <p:blipFill rotWithShape="1">
          <a:blip r:embed="rId3">
            <a:alphaModFix/>
          </a:blip>
          <a:srcRect b="0" l="0" r="0" t="0"/>
          <a:stretch/>
        </p:blipFill>
        <p:spPr>
          <a:xfrm>
            <a:off x="4925611" y="727658"/>
            <a:ext cx="1900649" cy="3787403"/>
          </a:xfrm>
          <a:prstGeom prst="rect">
            <a:avLst/>
          </a:prstGeom>
          <a:noFill/>
          <a:ln>
            <a:noFill/>
          </a:ln>
        </p:spPr>
      </p:pic>
      <p:sp>
        <p:nvSpPr>
          <p:cNvPr id="915" name="Google Shape;915;p42"/>
          <p:cNvSpPr/>
          <p:nvPr/>
        </p:nvSpPr>
        <p:spPr>
          <a:xfrm>
            <a:off x="0" y="0"/>
            <a:ext cx="2256503" cy="5143500"/>
          </a:xfrm>
          <a:prstGeom prst="rect">
            <a:avLst/>
          </a:prstGeom>
          <a:solidFill>
            <a:schemeClr val="dk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nvGrpSpPr>
          <p:cNvPr id="916" name="Google Shape;916;p42"/>
          <p:cNvGrpSpPr/>
          <p:nvPr/>
        </p:nvGrpSpPr>
        <p:grpSpPr>
          <a:xfrm>
            <a:off x="300058" y="166255"/>
            <a:ext cx="271058" cy="52820"/>
            <a:chOff x="249382" y="221673"/>
            <a:chExt cx="234616" cy="45719"/>
          </a:xfrm>
        </p:grpSpPr>
        <p:sp>
          <p:nvSpPr>
            <p:cNvPr id="917" name="Google Shape;917;p42"/>
            <p:cNvSpPr/>
            <p:nvPr/>
          </p:nvSpPr>
          <p:spPr>
            <a:xfrm>
              <a:off x="249382" y="221673"/>
              <a:ext cx="45719" cy="45719"/>
            </a:xfrm>
            <a:prstGeom prst="ellipse">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918" name="Google Shape;918;p42"/>
            <p:cNvSpPr/>
            <p:nvPr/>
          </p:nvSpPr>
          <p:spPr>
            <a:xfrm>
              <a:off x="344632" y="221673"/>
              <a:ext cx="45719" cy="45719"/>
            </a:xfrm>
            <a:prstGeom prst="ellipse">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919" name="Google Shape;919;p42"/>
            <p:cNvSpPr/>
            <p:nvPr/>
          </p:nvSpPr>
          <p:spPr>
            <a:xfrm>
              <a:off x="438279" y="221673"/>
              <a:ext cx="45719" cy="45719"/>
            </a:xfrm>
            <a:prstGeom prst="ellipse">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grpSp>
        <p:nvGrpSpPr>
          <p:cNvPr id="920" name="Google Shape;920;p42"/>
          <p:cNvGrpSpPr/>
          <p:nvPr/>
        </p:nvGrpSpPr>
        <p:grpSpPr>
          <a:xfrm>
            <a:off x="2443540" y="219075"/>
            <a:ext cx="223460" cy="223460"/>
            <a:chOff x="8892506" y="664914"/>
            <a:chExt cx="209401" cy="209401"/>
          </a:xfrm>
        </p:grpSpPr>
        <p:sp>
          <p:nvSpPr>
            <p:cNvPr id="921" name="Google Shape;921;p42"/>
            <p:cNvSpPr/>
            <p:nvPr/>
          </p:nvSpPr>
          <p:spPr>
            <a:xfrm>
              <a:off x="8892506" y="664914"/>
              <a:ext cx="209401" cy="209401"/>
            </a:xfrm>
            <a:prstGeom prst="ellipse">
              <a:avLst/>
            </a:prstGeom>
            <a:solidFill>
              <a:srgbClr val="0A070E"/>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descr="Caret Left with solid fill" id="922" name="Google Shape;922;p42"/>
            <p:cNvSpPr/>
            <p:nvPr/>
          </p:nvSpPr>
          <p:spPr>
            <a:xfrm>
              <a:off x="8960350" y="717942"/>
              <a:ext cx="59427" cy="103344"/>
            </a:xfrm>
            <a:custGeom>
              <a:rect b="b" l="l" r="r" t="t"/>
              <a:pathLst>
                <a:path extrusionOk="0" h="538229" w="309505">
                  <a:moveTo>
                    <a:pt x="269081" y="538229"/>
                  </a:moveTo>
                  <a:lnTo>
                    <a:pt x="0" y="269091"/>
                  </a:lnTo>
                  <a:lnTo>
                    <a:pt x="269081" y="0"/>
                  </a:lnTo>
                  <a:lnTo>
                    <a:pt x="309496" y="40405"/>
                  </a:lnTo>
                  <a:lnTo>
                    <a:pt x="80810" y="269091"/>
                  </a:lnTo>
                  <a:lnTo>
                    <a:pt x="309505" y="497824"/>
                  </a:lnTo>
                  <a:lnTo>
                    <a:pt x="269081" y="538229"/>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grpSp>
        <p:nvGrpSpPr>
          <p:cNvPr id="923" name="Google Shape;923;p42"/>
          <p:cNvGrpSpPr/>
          <p:nvPr/>
        </p:nvGrpSpPr>
        <p:grpSpPr>
          <a:xfrm flipH="1">
            <a:off x="2749457" y="219075"/>
            <a:ext cx="223460" cy="223460"/>
            <a:chOff x="8892506" y="664914"/>
            <a:chExt cx="209401" cy="209401"/>
          </a:xfrm>
        </p:grpSpPr>
        <p:sp>
          <p:nvSpPr>
            <p:cNvPr id="924" name="Google Shape;924;p42"/>
            <p:cNvSpPr/>
            <p:nvPr/>
          </p:nvSpPr>
          <p:spPr>
            <a:xfrm>
              <a:off x="8892506" y="664914"/>
              <a:ext cx="209401" cy="209401"/>
            </a:xfrm>
            <a:prstGeom prst="ellipse">
              <a:avLst/>
            </a:prstGeom>
            <a:solidFill>
              <a:srgbClr val="120D1A"/>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descr="Caret Left with solid fill" id="925" name="Google Shape;925;p42"/>
            <p:cNvSpPr/>
            <p:nvPr/>
          </p:nvSpPr>
          <p:spPr>
            <a:xfrm>
              <a:off x="8960350" y="717942"/>
              <a:ext cx="59427" cy="103344"/>
            </a:xfrm>
            <a:custGeom>
              <a:rect b="b" l="l" r="r" t="t"/>
              <a:pathLst>
                <a:path extrusionOk="0" h="538229" w="309505">
                  <a:moveTo>
                    <a:pt x="269081" y="538229"/>
                  </a:moveTo>
                  <a:lnTo>
                    <a:pt x="0" y="269091"/>
                  </a:lnTo>
                  <a:lnTo>
                    <a:pt x="269081" y="0"/>
                  </a:lnTo>
                  <a:lnTo>
                    <a:pt x="309496" y="40405"/>
                  </a:lnTo>
                  <a:lnTo>
                    <a:pt x="80810" y="269091"/>
                  </a:lnTo>
                  <a:lnTo>
                    <a:pt x="309505" y="497824"/>
                  </a:lnTo>
                  <a:lnTo>
                    <a:pt x="269081" y="538229"/>
                  </a:lnTo>
                  <a:close/>
                </a:path>
              </a:pathLst>
            </a:custGeom>
            <a:solidFill>
              <a:srgbClr val="B4B5B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
        <p:nvSpPr>
          <p:cNvPr id="926" name="Google Shape;926;p42"/>
          <p:cNvSpPr txBox="1"/>
          <p:nvPr/>
        </p:nvSpPr>
        <p:spPr>
          <a:xfrm>
            <a:off x="2373027" y="1423847"/>
            <a:ext cx="2494914" cy="577081"/>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3300">
                <a:solidFill>
                  <a:srgbClr val="1ED760"/>
                </a:solidFill>
                <a:latin typeface="Poppins Medium"/>
                <a:ea typeface="Poppins Medium"/>
                <a:cs typeface="Poppins Medium"/>
                <a:sym typeface="Poppins Medium"/>
              </a:rPr>
              <a:t>Contact Us</a:t>
            </a:r>
            <a:endParaRPr sz="1100"/>
          </a:p>
        </p:txBody>
      </p:sp>
      <p:pic>
        <p:nvPicPr>
          <p:cNvPr descr="Text&#10;&#10;Description automatically generated" id="927" name="Google Shape;927;p42"/>
          <p:cNvPicPr preferRelativeResize="0"/>
          <p:nvPr>
            <p:ph idx="2" type="pic"/>
          </p:nvPr>
        </p:nvPicPr>
        <p:blipFill rotWithShape="1">
          <a:blip r:embed="rId5">
            <a:alphaModFix/>
          </a:blip>
          <a:srcRect b="0" l="0" r="0" t="0"/>
          <a:stretch/>
        </p:blipFill>
        <p:spPr>
          <a:xfrm>
            <a:off x="7222496" y="1314582"/>
            <a:ext cx="1454704" cy="1454704"/>
          </a:xfrm>
          <a:prstGeom prst="rect">
            <a:avLst/>
          </a:prstGeom>
          <a:noFill/>
          <a:ln>
            <a:noFill/>
          </a:ln>
        </p:spPr>
      </p:pic>
      <p:sp>
        <p:nvSpPr>
          <p:cNvPr id="928" name="Google Shape;928;p42"/>
          <p:cNvSpPr txBox="1"/>
          <p:nvPr/>
        </p:nvSpPr>
        <p:spPr>
          <a:xfrm>
            <a:off x="2409350" y="3493675"/>
            <a:ext cx="2408400" cy="192300"/>
          </a:xfrm>
          <a:prstGeom prst="rect">
            <a:avLst/>
          </a:prstGeom>
          <a:noFill/>
          <a:ln>
            <a:noFill/>
          </a:ln>
        </p:spPr>
        <p:txBody>
          <a:bodyPr anchorCtr="0" anchor="t" bIns="34275" lIns="68575" spcFirstLastPara="1" rIns="68575" wrap="square" tIns="34275">
            <a:spAutoFit/>
          </a:bodyPr>
          <a:lstStyle/>
          <a:p>
            <a:pPr indent="0" lvl="0" marL="0" marR="0" rtl="0" algn="l">
              <a:lnSpc>
                <a:spcPct val="150000"/>
              </a:lnSpc>
              <a:spcBef>
                <a:spcPts val="0"/>
              </a:spcBef>
              <a:spcAft>
                <a:spcPts val="0"/>
              </a:spcAft>
              <a:buNone/>
            </a:pPr>
            <a:r>
              <a:rPr b="0" i="0" lang="en-GB" sz="800">
                <a:solidFill>
                  <a:srgbClr val="B4B5B2"/>
                </a:solidFill>
                <a:latin typeface="Open Sans"/>
                <a:ea typeface="Open Sans"/>
                <a:cs typeface="Open Sans"/>
                <a:sym typeface="Open Sans"/>
              </a:rPr>
              <a:t>66 Brooklynn Golden Street Line New York, USA</a:t>
            </a:r>
            <a:endParaRPr sz="1100"/>
          </a:p>
        </p:txBody>
      </p:sp>
      <p:sp>
        <p:nvSpPr>
          <p:cNvPr id="929" name="Google Shape;929;p42"/>
          <p:cNvSpPr txBox="1"/>
          <p:nvPr/>
        </p:nvSpPr>
        <p:spPr>
          <a:xfrm>
            <a:off x="2409350" y="3323815"/>
            <a:ext cx="672299" cy="207749"/>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900">
                <a:solidFill>
                  <a:schemeClr val="lt1"/>
                </a:solidFill>
                <a:latin typeface="Poppins Medium"/>
                <a:ea typeface="Poppins Medium"/>
                <a:cs typeface="Poppins Medium"/>
                <a:sym typeface="Poppins Medium"/>
              </a:rPr>
              <a:t>Address :</a:t>
            </a:r>
            <a:endParaRPr sz="1100"/>
          </a:p>
        </p:txBody>
      </p:sp>
      <p:sp>
        <p:nvSpPr>
          <p:cNvPr id="930" name="Google Shape;930;p42"/>
          <p:cNvSpPr txBox="1"/>
          <p:nvPr/>
        </p:nvSpPr>
        <p:spPr>
          <a:xfrm>
            <a:off x="2409349" y="4025406"/>
            <a:ext cx="723997" cy="207749"/>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900">
                <a:solidFill>
                  <a:schemeClr val="lt1"/>
                </a:solidFill>
                <a:latin typeface="Poppins Medium"/>
                <a:ea typeface="Poppins Medium"/>
                <a:cs typeface="Poppins Medium"/>
                <a:sym typeface="Poppins Medium"/>
              </a:rPr>
              <a:t>Follow us :</a:t>
            </a:r>
            <a:endParaRPr sz="1100"/>
          </a:p>
        </p:txBody>
      </p:sp>
      <p:sp>
        <p:nvSpPr>
          <p:cNvPr id="931" name="Google Shape;931;p42"/>
          <p:cNvSpPr txBox="1"/>
          <p:nvPr/>
        </p:nvSpPr>
        <p:spPr>
          <a:xfrm>
            <a:off x="2409349" y="2835269"/>
            <a:ext cx="1669475" cy="223907"/>
          </a:xfrm>
          <a:prstGeom prst="rect">
            <a:avLst/>
          </a:prstGeom>
          <a:noFill/>
          <a:ln>
            <a:noFill/>
          </a:ln>
        </p:spPr>
        <p:txBody>
          <a:bodyPr anchorCtr="0" anchor="t" bIns="34275" lIns="68575" spcFirstLastPara="1" rIns="68575" wrap="square" tIns="34275">
            <a:spAutoFit/>
          </a:bodyPr>
          <a:lstStyle/>
          <a:p>
            <a:pPr indent="0" lvl="0" marL="0" marR="0" rtl="0" algn="l">
              <a:lnSpc>
                <a:spcPct val="150000"/>
              </a:lnSpc>
              <a:spcBef>
                <a:spcPts val="0"/>
              </a:spcBef>
              <a:spcAft>
                <a:spcPts val="0"/>
              </a:spcAft>
              <a:buNone/>
            </a:pPr>
            <a:r>
              <a:rPr b="0" i="0" lang="en-GB" sz="800">
                <a:solidFill>
                  <a:srgbClr val="B4B5B2"/>
                </a:solidFill>
                <a:latin typeface="Open Sans"/>
                <a:ea typeface="Open Sans"/>
                <a:cs typeface="Open Sans"/>
                <a:sym typeface="Open Sans"/>
              </a:rPr>
              <a:t>+92 666 8888 000, +0123 456 78</a:t>
            </a:r>
            <a:endParaRPr sz="1100"/>
          </a:p>
        </p:txBody>
      </p:sp>
      <p:sp>
        <p:nvSpPr>
          <p:cNvPr id="932" name="Google Shape;932;p42"/>
          <p:cNvSpPr txBox="1"/>
          <p:nvPr/>
        </p:nvSpPr>
        <p:spPr>
          <a:xfrm>
            <a:off x="2409350" y="2665410"/>
            <a:ext cx="559288" cy="207749"/>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900">
                <a:solidFill>
                  <a:schemeClr val="lt1"/>
                </a:solidFill>
                <a:latin typeface="Poppins Medium"/>
                <a:ea typeface="Poppins Medium"/>
                <a:cs typeface="Poppins Medium"/>
                <a:sym typeface="Poppins Medium"/>
              </a:rPr>
              <a:t>Phone :</a:t>
            </a:r>
            <a:endParaRPr sz="1100"/>
          </a:p>
        </p:txBody>
      </p:sp>
      <p:sp>
        <p:nvSpPr>
          <p:cNvPr id="933" name="Google Shape;933;p42"/>
          <p:cNvSpPr txBox="1"/>
          <p:nvPr/>
        </p:nvSpPr>
        <p:spPr>
          <a:xfrm>
            <a:off x="2412514" y="1938530"/>
            <a:ext cx="2408500" cy="463156"/>
          </a:xfrm>
          <a:prstGeom prst="rect">
            <a:avLst/>
          </a:prstGeom>
          <a:noFill/>
          <a:ln>
            <a:noFill/>
          </a:ln>
        </p:spPr>
        <p:txBody>
          <a:bodyPr anchorCtr="0" anchor="t" bIns="34275" lIns="68575" spcFirstLastPara="1" rIns="68575" wrap="square" tIns="34275">
            <a:spAutoFit/>
          </a:bodyPr>
          <a:lstStyle/>
          <a:p>
            <a:pPr indent="0" lvl="0" marL="0" marR="0" rtl="0" algn="l">
              <a:lnSpc>
                <a:spcPct val="150000"/>
              </a:lnSpc>
              <a:spcBef>
                <a:spcPts val="0"/>
              </a:spcBef>
              <a:spcAft>
                <a:spcPts val="0"/>
              </a:spcAft>
              <a:buNone/>
            </a:pPr>
            <a:r>
              <a:rPr b="0" i="0" lang="en-GB" sz="900">
                <a:solidFill>
                  <a:srgbClr val="B4B5B2"/>
                </a:solidFill>
                <a:latin typeface="Open Sans"/>
                <a:ea typeface="Open Sans"/>
                <a:cs typeface="Open Sans"/>
                <a:sym typeface="Open Sans"/>
              </a:rPr>
              <a:t>Maxime placeat facere possimus, omnis voluptas assumenda est, omnis dolor.</a:t>
            </a:r>
            <a:endParaRPr sz="900">
              <a:solidFill>
                <a:srgbClr val="B4B5B2"/>
              </a:solidFill>
              <a:latin typeface="Calibri"/>
              <a:ea typeface="Calibri"/>
              <a:cs typeface="Calibri"/>
              <a:sym typeface="Calibri"/>
            </a:endParaRPr>
          </a:p>
        </p:txBody>
      </p:sp>
      <p:sp>
        <p:nvSpPr>
          <p:cNvPr id="934" name="Google Shape;934;p42"/>
          <p:cNvSpPr/>
          <p:nvPr/>
        </p:nvSpPr>
        <p:spPr>
          <a:xfrm>
            <a:off x="3087526" y="4288533"/>
            <a:ext cx="176128" cy="176339"/>
          </a:xfrm>
          <a:custGeom>
            <a:rect b="b" l="l" r="r" t="t"/>
            <a:pathLst>
              <a:path extrusionOk="0" h="588751" w="588046">
                <a:moveTo>
                  <a:pt x="0" y="312851"/>
                </a:moveTo>
                <a:lnTo>
                  <a:pt x="0" y="276022"/>
                </a:lnTo>
                <a:cubicBezTo>
                  <a:pt x="1856" y="263204"/>
                  <a:pt x="3248" y="250271"/>
                  <a:pt x="5800" y="237801"/>
                </a:cubicBezTo>
                <a:cubicBezTo>
                  <a:pt x="30815" y="110408"/>
                  <a:pt x="136282" y="14411"/>
                  <a:pt x="265460" y="1456"/>
                </a:cubicBezTo>
                <a:cubicBezTo>
                  <a:pt x="328331" y="-4344"/>
                  <a:pt x="388127" y="6908"/>
                  <a:pt x="441950" y="40141"/>
                </a:cubicBezTo>
                <a:cubicBezTo>
                  <a:pt x="547334" y="105100"/>
                  <a:pt x="596169" y="200450"/>
                  <a:pt x="586947" y="323929"/>
                </a:cubicBezTo>
                <a:cubicBezTo>
                  <a:pt x="582493" y="381311"/>
                  <a:pt x="560092" y="435835"/>
                  <a:pt x="522916" y="479772"/>
                </a:cubicBezTo>
                <a:cubicBezTo>
                  <a:pt x="478577" y="535060"/>
                  <a:pt x="415525" y="572198"/>
                  <a:pt x="345672" y="584169"/>
                </a:cubicBezTo>
                <a:cubicBezTo>
                  <a:pt x="334827" y="586141"/>
                  <a:pt x="323749" y="587243"/>
                  <a:pt x="312787" y="588751"/>
                </a:cubicBezTo>
                <a:lnTo>
                  <a:pt x="276016" y="588751"/>
                </a:lnTo>
                <a:cubicBezTo>
                  <a:pt x="268824" y="587881"/>
                  <a:pt x="261632" y="587069"/>
                  <a:pt x="254440" y="586083"/>
                </a:cubicBezTo>
                <a:cubicBezTo>
                  <a:pt x="200986" y="578998"/>
                  <a:pt x="150580" y="557100"/>
                  <a:pt x="108922" y="522865"/>
                </a:cubicBezTo>
                <a:cubicBezTo>
                  <a:pt x="53657" y="478554"/>
                  <a:pt x="16522" y="415548"/>
                  <a:pt x="4524" y="345737"/>
                </a:cubicBezTo>
                <a:cubicBezTo>
                  <a:pt x="2610" y="334833"/>
                  <a:pt x="1508" y="323813"/>
                  <a:pt x="0" y="312851"/>
                </a:cubicBezTo>
                <a:close/>
                <a:moveTo>
                  <a:pt x="135137" y="400545"/>
                </a:moveTo>
                <a:cubicBezTo>
                  <a:pt x="135499" y="401100"/>
                  <a:pt x="135907" y="401624"/>
                  <a:pt x="136355" y="402111"/>
                </a:cubicBezTo>
                <a:cubicBezTo>
                  <a:pt x="136948" y="402584"/>
                  <a:pt x="137590" y="402992"/>
                  <a:pt x="138269" y="403329"/>
                </a:cubicBezTo>
                <a:cubicBezTo>
                  <a:pt x="198646" y="437433"/>
                  <a:pt x="261400" y="441550"/>
                  <a:pt x="323053" y="410521"/>
                </a:cubicBezTo>
                <a:cubicBezTo>
                  <a:pt x="393637" y="375026"/>
                  <a:pt x="426581" y="314011"/>
                  <a:pt x="428843" y="235829"/>
                </a:cubicBezTo>
                <a:cubicBezTo>
                  <a:pt x="428539" y="231891"/>
                  <a:pt x="430322" y="228084"/>
                  <a:pt x="433540" y="225795"/>
                </a:cubicBezTo>
                <a:cubicBezTo>
                  <a:pt x="444440" y="217550"/>
                  <a:pt x="453854" y="207508"/>
                  <a:pt x="461380" y="196100"/>
                </a:cubicBezTo>
                <a:lnTo>
                  <a:pt x="426581" y="205496"/>
                </a:lnTo>
                <a:lnTo>
                  <a:pt x="425885" y="203988"/>
                </a:lnTo>
                <a:cubicBezTo>
                  <a:pt x="438566" y="195451"/>
                  <a:pt x="448085" y="182978"/>
                  <a:pt x="452970" y="168492"/>
                </a:cubicBezTo>
                <a:cubicBezTo>
                  <a:pt x="450592" y="169594"/>
                  <a:pt x="449200" y="170464"/>
                  <a:pt x="447692" y="171044"/>
                </a:cubicBezTo>
                <a:cubicBezTo>
                  <a:pt x="436788" y="175104"/>
                  <a:pt x="425827" y="179048"/>
                  <a:pt x="414981" y="183282"/>
                </a:cubicBezTo>
                <a:cubicBezTo>
                  <a:pt x="412090" y="184410"/>
                  <a:pt x="408802" y="183487"/>
                  <a:pt x="406919" y="181020"/>
                </a:cubicBezTo>
                <a:cubicBezTo>
                  <a:pt x="379661" y="155769"/>
                  <a:pt x="337094" y="157395"/>
                  <a:pt x="311842" y="184653"/>
                </a:cubicBezTo>
                <a:cubicBezTo>
                  <a:pt x="304018" y="193098"/>
                  <a:pt x="298493" y="203410"/>
                  <a:pt x="295793" y="214601"/>
                </a:cubicBezTo>
                <a:cubicBezTo>
                  <a:pt x="294173" y="225001"/>
                  <a:pt x="293359" y="235511"/>
                  <a:pt x="293358" y="246037"/>
                </a:cubicBezTo>
                <a:cubicBezTo>
                  <a:pt x="238375" y="242267"/>
                  <a:pt x="192498" y="218487"/>
                  <a:pt x="155611" y="175394"/>
                </a:cubicBezTo>
                <a:cubicBezTo>
                  <a:pt x="139429" y="211122"/>
                  <a:pt x="146273" y="240643"/>
                  <a:pt x="175330" y="265350"/>
                </a:cubicBezTo>
                <a:lnTo>
                  <a:pt x="174518" y="266568"/>
                </a:lnTo>
                <a:lnTo>
                  <a:pt x="146795" y="258797"/>
                </a:lnTo>
                <a:cubicBezTo>
                  <a:pt x="144069" y="285592"/>
                  <a:pt x="164194" y="310995"/>
                  <a:pt x="197950" y="325553"/>
                </a:cubicBezTo>
                <a:lnTo>
                  <a:pt x="169878" y="325553"/>
                </a:lnTo>
                <a:cubicBezTo>
                  <a:pt x="181478" y="354552"/>
                  <a:pt x="201836" y="369748"/>
                  <a:pt x="232749" y="372880"/>
                </a:cubicBezTo>
                <a:cubicBezTo>
                  <a:pt x="204903" y="394159"/>
                  <a:pt x="170006" y="404049"/>
                  <a:pt x="135137" y="400545"/>
                </a:cubicBezTo>
                <a:close/>
              </a:path>
            </a:pathLst>
          </a:custGeom>
          <a:solidFill>
            <a:srgbClr val="1ED760"/>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935" name="Google Shape;935;p42"/>
          <p:cNvSpPr/>
          <p:nvPr/>
        </p:nvSpPr>
        <p:spPr>
          <a:xfrm>
            <a:off x="2465785" y="4285766"/>
            <a:ext cx="181991" cy="181874"/>
          </a:xfrm>
          <a:custGeom>
            <a:rect b="b" l="l" r="r" t="t"/>
            <a:pathLst>
              <a:path extrusionOk="0" h="966353" w="966977">
                <a:moveTo>
                  <a:pt x="491014" y="966353"/>
                </a:moveTo>
                <a:lnTo>
                  <a:pt x="452914" y="966353"/>
                </a:lnTo>
                <a:cubicBezTo>
                  <a:pt x="450863" y="965696"/>
                  <a:pt x="448760" y="965220"/>
                  <a:pt x="446627" y="964924"/>
                </a:cubicBezTo>
                <a:cubicBezTo>
                  <a:pt x="388750" y="961210"/>
                  <a:pt x="332126" y="946403"/>
                  <a:pt x="279845" y="921300"/>
                </a:cubicBezTo>
                <a:cubicBezTo>
                  <a:pt x="130619" y="848465"/>
                  <a:pt x="39846" y="730419"/>
                  <a:pt x="7525" y="567160"/>
                </a:cubicBezTo>
                <a:cubicBezTo>
                  <a:pt x="4000" y="549349"/>
                  <a:pt x="2477" y="531156"/>
                  <a:pt x="0" y="513154"/>
                </a:cubicBezTo>
                <a:lnTo>
                  <a:pt x="0" y="452765"/>
                </a:lnTo>
                <a:cubicBezTo>
                  <a:pt x="762" y="446574"/>
                  <a:pt x="1619" y="440383"/>
                  <a:pt x="2286" y="434191"/>
                </a:cubicBezTo>
                <a:cubicBezTo>
                  <a:pt x="11619" y="332728"/>
                  <a:pt x="53864" y="237098"/>
                  <a:pt x="122587" y="161872"/>
                </a:cubicBezTo>
                <a:cubicBezTo>
                  <a:pt x="241173" y="32808"/>
                  <a:pt x="388811" y="-19103"/>
                  <a:pt x="561975" y="6233"/>
                </a:cubicBezTo>
                <a:cubicBezTo>
                  <a:pt x="658841" y="19983"/>
                  <a:pt x="748589" y="64923"/>
                  <a:pt x="817626" y="134249"/>
                </a:cubicBezTo>
                <a:cubicBezTo>
                  <a:pt x="943451" y="258646"/>
                  <a:pt x="990600" y="409522"/>
                  <a:pt x="955929" y="582591"/>
                </a:cubicBezTo>
                <a:cubicBezTo>
                  <a:pt x="925925" y="730514"/>
                  <a:pt x="839629" y="839766"/>
                  <a:pt x="707136" y="911489"/>
                </a:cubicBezTo>
                <a:cubicBezTo>
                  <a:pt x="678777" y="926780"/>
                  <a:pt x="648771" y="938794"/>
                  <a:pt x="617696" y="947303"/>
                </a:cubicBezTo>
                <a:lnTo>
                  <a:pt x="617696" y="590497"/>
                </a:lnTo>
                <a:lnTo>
                  <a:pt x="721233" y="590497"/>
                </a:lnTo>
                <a:cubicBezTo>
                  <a:pt x="726472" y="549825"/>
                  <a:pt x="731615" y="510106"/>
                  <a:pt x="736949" y="469148"/>
                </a:cubicBezTo>
                <a:lnTo>
                  <a:pt x="617887" y="469148"/>
                </a:lnTo>
                <a:cubicBezTo>
                  <a:pt x="617887" y="466862"/>
                  <a:pt x="617220" y="465624"/>
                  <a:pt x="617220" y="464386"/>
                </a:cubicBezTo>
                <a:cubicBezTo>
                  <a:pt x="617220" y="436954"/>
                  <a:pt x="617220" y="409617"/>
                  <a:pt x="617220" y="382185"/>
                </a:cubicBezTo>
                <a:cubicBezTo>
                  <a:pt x="618077" y="352086"/>
                  <a:pt x="634079" y="335798"/>
                  <a:pt x="664274" y="334560"/>
                </a:cubicBezTo>
                <a:cubicBezTo>
                  <a:pt x="686372" y="333322"/>
                  <a:pt x="708088" y="333322"/>
                  <a:pt x="729806" y="333322"/>
                </a:cubicBezTo>
                <a:lnTo>
                  <a:pt x="739331" y="333322"/>
                </a:lnTo>
                <a:lnTo>
                  <a:pt x="739331" y="224832"/>
                </a:lnTo>
                <a:cubicBezTo>
                  <a:pt x="700564" y="221593"/>
                  <a:pt x="662273" y="217402"/>
                  <a:pt x="624078" y="222070"/>
                </a:cubicBezTo>
                <a:cubicBezTo>
                  <a:pt x="605142" y="224431"/>
                  <a:pt x="586712" y="229834"/>
                  <a:pt x="569500" y="238072"/>
                </a:cubicBezTo>
                <a:cubicBezTo>
                  <a:pt x="519208" y="262265"/>
                  <a:pt x="497110" y="306271"/>
                  <a:pt x="493300" y="359706"/>
                </a:cubicBezTo>
                <a:cubicBezTo>
                  <a:pt x="490919" y="392281"/>
                  <a:pt x="492347" y="425047"/>
                  <a:pt x="491966" y="457813"/>
                </a:cubicBezTo>
                <a:lnTo>
                  <a:pt x="491966" y="469815"/>
                </a:lnTo>
                <a:lnTo>
                  <a:pt x="388715" y="469815"/>
                </a:lnTo>
                <a:lnTo>
                  <a:pt x="388715" y="590497"/>
                </a:lnTo>
                <a:lnTo>
                  <a:pt x="491966" y="590497"/>
                </a:lnTo>
                <a:lnTo>
                  <a:pt x="491966" y="601641"/>
                </a:lnTo>
                <a:cubicBezTo>
                  <a:pt x="491966" y="719941"/>
                  <a:pt x="491966" y="838273"/>
                  <a:pt x="491966" y="956638"/>
                </a:cubicBezTo>
                <a:cubicBezTo>
                  <a:pt x="491824" y="959895"/>
                  <a:pt x="491507" y="963134"/>
                  <a:pt x="491014" y="966353"/>
                </a:cubicBezTo>
                <a:close/>
              </a:path>
            </a:pathLst>
          </a:custGeom>
          <a:solidFill>
            <a:srgbClr val="1ED760"/>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nvGrpSpPr>
          <p:cNvPr id="936" name="Google Shape;936;p42"/>
          <p:cNvGrpSpPr/>
          <p:nvPr/>
        </p:nvGrpSpPr>
        <p:grpSpPr>
          <a:xfrm>
            <a:off x="2776655" y="4285588"/>
            <a:ext cx="181990" cy="182228"/>
            <a:chOff x="4317258" y="5704984"/>
            <a:chExt cx="965735" cy="966988"/>
          </a:xfrm>
        </p:grpSpPr>
        <p:sp>
          <p:nvSpPr>
            <p:cNvPr id="937" name="Google Shape;937;p42"/>
            <p:cNvSpPr/>
            <p:nvPr/>
          </p:nvSpPr>
          <p:spPr>
            <a:xfrm>
              <a:off x="4317258" y="5704984"/>
              <a:ext cx="965735" cy="966988"/>
            </a:xfrm>
            <a:custGeom>
              <a:rect b="b" l="l" r="r" t="t"/>
              <a:pathLst>
                <a:path extrusionOk="0" h="966988" w="965735">
                  <a:moveTo>
                    <a:pt x="513683" y="966988"/>
                  </a:moveTo>
                  <a:lnTo>
                    <a:pt x="453295" y="966988"/>
                  </a:lnTo>
                  <a:cubicBezTo>
                    <a:pt x="441484" y="965559"/>
                    <a:pt x="429673" y="964226"/>
                    <a:pt x="417862" y="962607"/>
                  </a:cubicBezTo>
                  <a:cubicBezTo>
                    <a:pt x="330066" y="950943"/>
                    <a:pt x="247284" y="914947"/>
                    <a:pt x="178880" y="858689"/>
                  </a:cubicBezTo>
                  <a:cubicBezTo>
                    <a:pt x="88120" y="785918"/>
                    <a:pt x="27134" y="682445"/>
                    <a:pt x="7429" y="567795"/>
                  </a:cubicBezTo>
                  <a:cubicBezTo>
                    <a:pt x="4286" y="549888"/>
                    <a:pt x="2477" y="531791"/>
                    <a:pt x="0" y="513789"/>
                  </a:cubicBezTo>
                  <a:lnTo>
                    <a:pt x="0" y="453305"/>
                  </a:lnTo>
                  <a:cubicBezTo>
                    <a:pt x="3048" y="432255"/>
                    <a:pt x="5334" y="411014"/>
                    <a:pt x="9525" y="390535"/>
                  </a:cubicBezTo>
                  <a:cubicBezTo>
                    <a:pt x="50608" y="181320"/>
                    <a:pt x="223813" y="23667"/>
                    <a:pt x="435959" y="2391"/>
                  </a:cubicBezTo>
                  <a:cubicBezTo>
                    <a:pt x="539210" y="-7134"/>
                    <a:pt x="637413" y="11345"/>
                    <a:pt x="725805" y="65923"/>
                  </a:cubicBezTo>
                  <a:cubicBezTo>
                    <a:pt x="898874" y="172603"/>
                    <a:pt x="979075" y="329194"/>
                    <a:pt x="963930" y="531981"/>
                  </a:cubicBezTo>
                  <a:cubicBezTo>
                    <a:pt x="956615" y="626218"/>
                    <a:pt x="919826" y="715762"/>
                    <a:pt x="858774" y="787918"/>
                  </a:cubicBezTo>
                  <a:cubicBezTo>
                    <a:pt x="785956" y="878717"/>
                    <a:pt x="682408" y="939708"/>
                    <a:pt x="567690" y="959368"/>
                  </a:cubicBezTo>
                  <a:cubicBezTo>
                    <a:pt x="549878" y="962702"/>
                    <a:pt x="531686" y="964512"/>
                    <a:pt x="513683" y="966988"/>
                  </a:cubicBezTo>
                  <a:close/>
                  <a:moveTo>
                    <a:pt x="204406" y="483785"/>
                  </a:moveTo>
                  <a:cubicBezTo>
                    <a:pt x="206121" y="529791"/>
                    <a:pt x="206216" y="576082"/>
                    <a:pt x="210026" y="622088"/>
                  </a:cubicBezTo>
                  <a:cubicBezTo>
                    <a:pt x="214059" y="690725"/>
                    <a:pt x="266409" y="746756"/>
                    <a:pt x="334613" y="755438"/>
                  </a:cubicBezTo>
                  <a:cubicBezTo>
                    <a:pt x="369867" y="759836"/>
                    <a:pt x="405391" y="761714"/>
                    <a:pt x="440912" y="761058"/>
                  </a:cubicBezTo>
                  <a:cubicBezTo>
                    <a:pt x="501015" y="761058"/>
                    <a:pt x="561213" y="761058"/>
                    <a:pt x="621125" y="757152"/>
                  </a:cubicBezTo>
                  <a:cubicBezTo>
                    <a:pt x="674551" y="754777"/>
                    <a:pt x="721897" y="722017"/>
                    <a:pt x="742950" y="672856"/>
                  </a:cubicBezTo>
                  <a:cubicBezTo>
                    <a:pt x="753286" y="650488"/>
                    <a:pt x="758679" y="626154"/>
                    <a:pt x="758762" y="601514"/>
                  </a:cubicBezTo>
                  <a:cubicBezTo>
                    <a:pt x="759778" y="536490"/>
                    <a:pt x="760317" y="471371"/>
                    <a:pt x="760381" y="406156"/>
                  </a:cubicBezTo>
                  <a:cubicBezTo>
                    <a:pt x="760381" y="385773"/>
                    <a:pt x="758952" y="365294"/>
                    <a:pt x="756952" y="344910"/>
                  </a:cubicBezTo>
                  <a:cubicBezTo>
                    <a:pt x="749713" y="274425"/>
                    <a:pt x="701993" y="222133"/>
                    <a:pt x="632079" y="212037"/>
                  </a:cubicBezTo>
                  <a:cubicBezTo>
                    <a:pt x="597113" y="207632"/>
                    <a:pt x="561874" y="205754"/>
                    <a:pt x="526637" y="206417"/>
                  </a:cubicBezTo>
                  <a:cubicBezTo>
                    <a:pt x="466249" y="206417"/>
                    <a:pt x="405765" y="206417"/>
                    <a:pt x="345662" y="210227"/>
                  </a:cubicBezTo>
                  <a:cubicBezTo>
                    <a:pt x="272315" y="214053"/>
                    <a:pt x="213633" y="272529"/>
                    <a:pt x="209550" y="345863"/>
                  </a:cubicBezTo>
                  <a:cubicBezTo>
                    <a:pt x="206121" y="391488"/>
                    <a:pt x="206121" y="437589"/>
                    <a:pt x="204406" y="483785"/>
                  </a:cubicBezTo>
                  <a:close/>
                </a:path>
              </a:pathLst>
            </a:custGeom>
            <a:solidFill>
              <a:srgbClr val="1ED760"/>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938" name="Google Shape;938;p42"/>
            <p:cNvSpPr/>
            <p:nvPr/>
          </p:nvSpPr>
          <p:spPr>
            <a:xfrm>
              <a:off x="4572242" y="5962646"/>
              <a:ext cx="454533" cy="454080"/>
            </a:xfrm>
            <a:custGeom>
              <a:rect b="b" l="l" r="r" t="t"/>
              <a:pathLst>
                <a:path extrusionOk="0" h="454080" w="454533">
                  <a:moveTo>
                    <a:pt x="0" y="225362"/>
                  </a:moveTo>
                  <a:cubicBezTo>
                    <a:pt x="1238" y="183261"/>
                    <a:pt x="1429" y="141351"/>
                    <a:pt x="3905" y="99632"/>
                  </a:cubicBezTo>
                  <a:cubicBezTo>
                    <a:pt x="7429" y="41529"/>
                    <a:pt x="44196" y="3143"/>
                    <a:pt x="102203" y="1619"/>
                  </a:cubicBezTo>
                  <a:cubicBezTo>
                    <a:pt x="186150" y="-540"/>
                    <a:pt x="270098" y="-540"/>
                    <a:pt x="354044" y="1619"/>
                  </a:cubicBezTo>
                  <a:cubicBezTo>
                    <a:pt x="413385" y="3239"/>
                    <a:pt x="451199" y="41148"/>
                    <a:pt x="452818" y="100775"/>
                  </a:cubicBezTo>
                  <a:cubicBezTo>
                    <a:pt x="455105" y="184659"/>
                    <a:pt x="455105" y="268605"/>
                    <a:pt x="452818" y="352616"/>
                  </a:cubicBezTo>
                  <a:cubicBezTo>
                    <a:pt x="451295" y="409766"/>
                    <a:pt x="412718" y="447199"/>
                    <a:pt x="355378" y="450437"/>
                  </a:cubicBezTo>
                  <a:cubicBezTo>
                    <a:pt x="270865" y="455295"/>
                    <a:pt x="186144" y="455295"/>
                    <a:pt x="101632" y="450437"/>
                  </a:cubicBezTo>
                  <a:cubicBezTo>
                    <a:pt x="44482" y="447104"/>
                    <a:pt x="7429" y="409956"/>
                    <a:pt x="4001" y="352425"/>
                  </a:cubicBezTo>
                  <a:cubicBezTo>
                    <a:pt x="1429" y="310039"/>
                    <a:pt x="1238" y="267558"/>
                    <a:pt x="0" y="225362"/>
                  </a:cubicBezTo>
                  <a:close/>
                  <a:moveTo>
                    <a:pt x="228600" y="368237"/>
                  </a:moveTo>
                  <a:cubicBezTo>
                    <a:pt x="307508" y="368237"/>
                    <a:pt x="371475" y="304270"/>
                    <a:pt x="371475" y="225362"/>
                  </a:cubicBezTo>
                  <a:cubicBezTo>
                    <a:pt x="371475" y="146454"/>
                    <a:pt x="307508" y="82487"/>
                    <a:pt x="228600" y="82487"/>
                  </a:cubicBezTo>
                  <a:cubicBezTo>
                    <a:pt x="149692" y="82487"/>
                    <a:pt x="85725" y="146454"/>
                    <a:pt x="85725" y="225362"/>
                  </a:cubicBezTo>
                  <a:cubicBezTo>
                    <a:pt x="85356" y="303953"/>
                    <a:pt x="148768" y="367962"/>
                    <a:pt x="227359" y="368332"/>
                  </a:cubicBezTo>
                  <a:cubicBezTo>
                    <a:pt x="227772" y="368334"/>
                    <a:pt x="228187" y="368334"/>
                    <a:pt x="228600" y="368332"/>
                  </a:cubicBezTo>
                  <a:close/>
                  <a:moveTo>
                    <a:pt x="376333" y="111062"/>
                  </a:moveTo>
                  <a:cubicBezTo>
                    <a:pt x="394638" y="111272"/>
                    <a:pt x="409648" y="96603"/>
                    <a:pt x="409859" y="78298"/>
                  </a:cubicBezTo>
                  <a:cubicBezTo>
                    <a:pt x="410068" y="59993"/>
                    <a:pt x="395400" y="44982"/>
                    <a:pt x="377095" y="44773"/>
                  </a:cubicBezTo>
                  <a:cubicBezTo>
                    <a:pt x="358790" y="44562"/>
                    <a:pt x="343779" y="59230"/>
                    <a:pt x="343569" y="77536"/>
                  </a:cubicBezTo>
                  <a:cubicBezTo>
                    <a:pt x="343567" y="77694"/>
                    <a:pt x="343567" y="77852"/>
                    <a:pt x="343567" y="78010"/>
                  </a:cubicBezTo>
                  <a:cubicBezTo>
                    <a:pt x="343619" y="96100"/>
                    <a:pt x="358243" y="110766"/>
                    <a:pt x="376333" y="110871"/>
                  </a:cubicBezTo>
                  <a:close/>
                </a:path>
              </a:pathLst>
            </a:custGeom>
            <a:solidFill>
              <a:srgbClr val="1ED760"/>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939" name="Google Shape;939;p42"/>
            <p:cNvSpPr/>
            <p:nvPr/>
          </p:nvSpPr>
          <p:spPr>
            <a:xfrm>
              <a:off x="4708259" y="6095994"/>
              <a:ext cx="184975" cy="184975"/>
            </a:xfrm>
            <a:custGeom>
              <a:rect b="b" l="l" r="r" t="t"/>
              <a:pathLst>
                <a:path extrusionOk="0" h="184975" w="184975">
                  <a:moveTo>
                    <a:pt x="184975" y="92775"/>
                  </a:moveTo>
                  <a:cubicBezTo>
                    <a:pt x="184817" y="143855"/>
                    <a:pt x="143280" y="185134"/>
                    <a:pt x="92201" y="184975"/>
                  </a:cubicBezTo>
                  <a:cubicBezTo>
                    <a:pt x="41122" y="184817"/>
                    <a:pt x="-158" y="143280"/>
                    <a:pt x="0" y="92201"/>
                  </a:cubicBezTo>
                  <a:cubicBezTo>
                    <a:pt x="159" y="41122"/>
                    <a:pt x="41695" y="-158"/>
                    <a:pt x="92775" y="0"/>
                  </a:cubicBezTo>
                  <a:cubicBezTo>
                    <a:pt x="92838" y="0"/>
                    <a:pt x="92901" y="1"/>
                    <a:pt x="92964" y="1"/>
                  </a:cubicBezTo>
                  <a:cubicBezTo>
                    <a:pt x="143947" y="316"/>
                    <a:pt x="185081" y="41790"/>
                    <a:pt x="184975" y="92775"/>
                  </a:cubicBezTo>
                  <a:close/>
                </a:path>
              </a:pathLst>
            </a:custGeom>
            <a:solidFill>
              <a:srgbClr val="1ED760"/>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
        <p:nvSpPr>
          <p:cNvPr id="940" name="Google Shape;940;p42"/>
          <p:cNvSpPr txBox="1"/>
          <p:nvPr/>
        </p:nvSpPr>
        <p:spPr>
          <a:xfrm>
            <a:off x="3309010" y="4264749"/>
            <a:ext cx="992843" cy="223907"/>
          </a:xfrm>
          <a:prstGeom prst="rect">
            <a:avLst/>
          </a:prstGeom>
          <a:noFill/>
          <a:ln>
            <a:noFill/>
          </a:ln>
        </p:spPr>
        <p:txBody>
          <a:bodyPr anchorCtr="0" anchor="t" bIns="34275" lIns="68575" spcFirstLastPara="1" rIns="68575" wrap="square" tIns="34275">
            <a:spAutoFit/>
          </a:bodyPr>
          <a:lstStyle/>
          <a:p>
            <a:pPr indent="0" lvl="0" marL="0" marR="0" rtl="0" algn="l">
              <a:lnSpc>
                <a:spcPct val="150000"/>
              </a:lnSpc>
              <a:spcBef>
                <a:spcPts val="0"/>
              </a:spcBef>
              <a:spcAft>
                <a:spcPts val="0"/>
              </a:spcAft>
              <a:buNone/>
            </a:pPr>
            <a:r>
              <a:rPr b="0" i="0" lang="en-GB" sz="800">
                <a:solidFill>
                  <a:srgbClr val="B4B5B2"/>
                </a:solidFill>
                <a:latin typeface="Open Sans"/>
                <a:ea typeface="Open Sans"/>
                <a:cs typeface="Open Sans"/>
                <a:sym typeface="Open Sans"/>
              </a:rPr>
              <a:t>@spotifyofficial</a:t>
            </a:r>
            <a:endParaRPr sz="1100"/>
          </a:p>
        </p:txBody>
      </p:sp>
      <p:sp>
        <p:nvSpPr>
          <p:cNvPr id="941" name="Google Shape;941;p42">
            <a:hlinkClick action="ppaction://hlinksldjump" r:id="rId6"/>
          </p:cNvPr>
          <p:cNvSpPr txBox="1"/>
          <p:nvPr/>
        </p:nvSpPr>
        <p:spPr>
          <a:xfrm>
            <a:off x="651992" y="634328"/>
            <a:ext cx="689131" cy="207749"/>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900">
                <a:solidFill>
                  <a:srgbClr val="B4B5B2"/>
                </a:solidFill>
                <a:latin typeface="Poppins Medium"/>
                <a:ea typeface="Poppins Medium"/>
                <a:cs typeface="Poppins Medium"/>
                <a:sym typeface="Poppins Medium"/>
              </a:rPr>
              <a:t>Welcome</a:t>
            </a:r>
            <a:endParaRPr sz="1100"/>
          </a:p>
        </p:txBody>
      </p:sp>
      <p:sp>
        <p:nvSpPr>
          <p:cNvPr id="942" name="Google Shape;942;p42">
            <a:hlinkClick action="ppaction://hlinksldjump" r:id="rId7"/>
          </p:cNvPr>
          <p:cNvSpPr/>
          <p:nvPr/>
        </p:nvSpPr>
        <p:spPr>
          <a:xfrm>
            <a:off x="300059" y="628439"/>
            <a:ext cx="154053" cy="153083"/>
          </a:xfrm>
          <a:custGeom>
            <a:rect b="b" l="l" r="r" t="t"/>
            <a:pathLst>
              <a:path extrusionOk="0" h="532115" w="535484">
                <a:moveTo>
                  <a:pt x="535467" y="325659"/>
                </a:moveTo>
                <a:cubicBezTo>
                  <a:pt x="535467" y="373361"/>
                  <a:pt x="535467" y="421062"/>
                  <a:pt x="535467" y="468764"/>
                </a:cubicBezTo>
                <a:cubicBezTo>
                  <a:pt x="535467" y="506826"/>
                  <a:pt x="510308" y="532051"/>
                  <a:pt x="472362" y="532084"/>
                </a:cubicBezTo>
                <a:cubicBezTo>
                  <a:pt x="441389" y="532101"/>
                  <a:pt x="410416" y="532118"/>
                  <a:pt x="379443" y="532084"/>
                </a:cubicBezTo>
                <a:cubicBezTo>
                  <a:pt x="353853" y="532051"/>
                  <a:pt x="337224" y="515439"/>
                  <a:pt x="337191" y="489882"/>
                </a:cubicBezTo>
                <a:cubicBezTo>
                  <a:pt x="337158" y="455398"/>
                  <a:pt x="337191" y="420913"/>
                  <a:pt x="337191" y="386429"/>
                </a:cubicBezTo>
                <a:cubicBezTo>
                  <a:pt x="337191" y="371307"/>
                  <a:pt x="329473" y="363555"/>
                  <a:pt x="314400" y="363555"/>
                </a:cubicBezTo>
                <a:cubicBezTo>
                  <a:pt x="283212" y="363555"/>
                  <a:pt x="252040" y="363539"/>
                  <a:pt x="220852" y="363555"/>
                </a:cubicBezTo>
                <a:cubicBezTo>
                  <a:pt x="206127" y="363555"/>
                  <a:pt x="198409" y="371323"/>
                  <a:pt x="198393" y="386114"/>
                </a:cubicBezTo>
                <a:cubicBezTo>
                  <a:pt x="198376" y="420599"/>
                  <a:pt x="198409" y="455083"/>
                  <a:pt x="198393" y="489567"/>
                </a:cubicBezTo>
                <a:cubicBezTo>
                  <a:pt x="198376" y="515538"/>
                  <a:pt x="181813" y="532068"/>
                  <a:pt x="155825" y="532084"/>
                </a:cubicBezTo>
                <a:cubicBezTo>
                  <a:pt x="124637" y="532118"/>
                  <a:pt x="93465" y="532134"/>
                  <a:pt x="62277" y="532084"/>
                </a:cubicBezTo>
                <a:cubicBezTo>
                  <a:pt x="25573" y="532018"/>
                  <a:pt x="99" y="506461"/>
                  <a:pt x="83" y="469691"/>
                </a:cubicBezTo>
                <a:cubicBezTo>
                  <a:pt x="50" y="373046"/>
                  <a:pt x="149" y="276401"/>
                  <a:pt x="0" y="179772"/>
                </a:cubicBezTo>
                <a:cubicBezTo>
                  <a:pt x="-33" y="162215"/>
                  <a:pt x="7288" y="149544"/>
                  <a:pt x="22277" y="140584"/>
                </a:cubicBezTo>
                <a:cubicBezTo>
                  <a:pt x="96728" y="96062"/>
                  <a:pt x="171080" y="51375"/>
                  <a:pt x="245448" y="6737"/>
                </a:cubicBezTo>
                <a:cubicBezTo>
                  <a:pt x="260239" y="-2140"/>
                  <a:pt x="275030" y="-2306"/>
                  <a:pt x="289854" y="6605"/>
                </a:cubicBezTo>
                <a:cubicBezTo>
                  <a:pt x="364752" y="51541"/>
                  <a:pt x="439650" y="96493"/>
                  <a:pt x="514548" y="141412"/>
                </a:cubicBezTo>
                <a:cubicBezTo>
                  <a:pt x="528693" y="149892"/>
                  <a:pt x="535501" y="162364"/>
                  <a:pt x="535484" y="178844"/>
                </a:cubicBezTo>
                <a:cubicBezTo>
                  <a:pt x="535418" y="227788"/>
                  <a:pt x="535451" y="276732"/>
                  <a:pt x="535451" y="325676"/>
                </a:cubicBezTo>
                <a:close/>
              </a:path>
            </a:pathLst>
          </a:custGeom>
          <a:solidFill>
            <a:srgbClr val="B4B5B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943" name="Google Shape;943;p42">
            <a:hlinkClick action="ppaction://hlinksldjump" r:id="rId8"/>
          </p:cNvPr>
          <p:cNvSpPr txBox="1"/>
          <p:nvPr/>
        </p:nvSpPr>
        <p:spPr>
          <a:xfrm>
            <a:off x="651992" y="977028"/>
            <a:ext cx="659075" cy="207749"/>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900">
                <a:solidFill>
                  <a:srgbClr val="B4B5B2"/>
                </a:solidFill>
                <a:latin typeface="Poppins Medium"/>
                <a:ea typeface="Poppins Medium"/>
                <a:cs typeface="Poppins Medium"/>
                <a:sym typeface="Poppins Medium"/>
              </a:rPr>
              <a:t>About Us</a:t>
            </a:r>
            <a:endParaRPr sz="1100"/>
          </a:p>
        </p:txBody>
      </p:sp>
      <p:sp>
        <p:nvSpPr>
          <p:cNvPr id="944" name="Google Shape;944;p42">
            <a:hlinkClick action="ppaction://hlinksldjump" r:id="rId9"/>
          </p:cNvPr>
          <p:cNvSpPr/>
          <p:nvPr/>
        </p:nvSpPr>
        <p:spPr>
          <a:xfrm>
            <a:off x="304109" y="971141"/>
            <a:ext cx="147840" cy="153083"/>
          </a:xfrm>
          <a:custGeom>
            <a:rect b="b" l="l" r="r" t="t"/>
            <a:pathLst>
              <a:path extrusionOk="0" h="3923333" w="3788950">
                <a:moveTo>
                  <a:pt x="3715304" y="3556921"/>
                </a:moveTo>
                <a:cubicBezTo>
                  <a:pt x="3417934" y="3247644"/>
                  <a:pt x="3120754" y="2938177"/>
                  <a:pt x="2822431" y="2629852"/>
                </a:cubicBezTo>
                <a:cubicBezTo>
                  <a:pt x="2800618" y="2607278"/>
                  <a:pt x="2801380" y="2594896"/>
                  <a:pt x="2820430" y="2571845"/>
                </a:cubicBezTo>
                <a:cubicBezTo>
                  <a:pt x="2925872" y="2444020"/>
                  <a:pt x="3006740" y="2301240"/>
                  <a:pt x="3065128" y="2146459"/>
                </a:cubicBezTo>
                <a:cubicBezTo>
                  <a:pt x="3164950" y="1881950"/>
                  <a:pt x="3194668" y="1608868"/>
                  <a:pt x="3148186" y="1330071"/>
                </a:cubicBezTo>
                <a:cubicBezTo>
                  <a:pt x="3084749" y="949643"/>
                  <a:pt x="2904060" y="632936"/>
                  <a:pt x="2612214" y="381476"/>
                </a:cubicBezTo>
                <a:cubicBezTo>
                  <a:pt x="2402569" y="200787"/>
                  <a:pt x="2160824" y="83630"/>
                  <a:pt x="1888600" y="29432"/>
                </a:cubicBezTo>
                <a:cubicBezTo>
                  <a:pt x="1832116" y="18193"/>
                  <a:pt x="1773823" y="17336"/>
                  <a:pt x="1718483" y="0"/>
                </a:cubicBezTo>
                <a:lnTo>
                  <a:pt x="1695528" y="0"/>
                </a:lnTo>
                <a:cubicBezTo>
                  <a:pt x="1688765" y="6668"/>
                  <a:pt x="1680288" y="2953"/>
                  <a:pt x="1672573" y="3905"/>
                </a:cubicBezTo>
                <a:cubicBezTo>
                  <a:pt x="1664857" y="2858"/>
                  <a:pt x="1656285" y="6572"/>
                  <a:pt x="1649617" y="0"/>
                </a:cubicBezTo>
                <a:lnTo>
                  <a:pt x="1511695" y="0"/>
                </a:lnTo>
                <a:cubicBezTo>
                  <a:pt x="1507123" y="5048"/>
                  <a:pt x="1501027" y="3715"/>
                  <a:pt x="1495312" y="3905"/>
                </a:cubicBezTo>
                <a:cubicBezTo>
                  <a:pt x="1490931" y="3905"/>
                  <a:pt x="1486549" y="3905"/>
                  <a:pt x="1482073" y="3905"/>
                </a:cubicBezTo>
                <a:cubicBezTo>
                  <a:pt x="1476358" y="3619"/>
                  <a:pt x="1470262" y="4953"/>
                  <a:pt x="1465690" y="0"/>
                </a:cubicBezTo>
                <a:lnTo>
                  <a:pt x="1442734" y="0"/>
                </a:lnTo>
                <a:cubicBezTo>
                  <a:pt x="1422256" y="14764"/>
                  <a:pt x="1397491" y="11240"/>
                  <a:pt x="1374726" y="14288"/>
                </a:cubicBezTo>
                <a:cubicBezTo>
                  <a:pt x="1123456" y="46958"/>
                  <a:pt x="894475" y="137827"/>
                  <a:pt x="686926" y="281369"/>
                </a:cubicBezTo>
                <a:cubicBezTo>
                  <a:pt x="446705" y="447485"/>
                  <a:pt x="265635" y="664464"/>
                  <a:pt x="143429" y="930402"/>
                </a:cubicBezTo>
                <a:cubicBezTo>
                  <a:pt x="11317" y="1218057"/>
                  <a:pt x="-29069" y="1519142"/>
                  <a:pt x="20366" y="1830229"/>
                </a:cubicBezTo>
                <a:cubicBezTo>
                  <a:pt x="79516" y="2202275"/>
                  <a:pt x="252967" y="2514886"/>
                  <a:pt x="534145" y="2766251"/>
                </a:cubicBezTo>
                <a:cubicBezTo>
                  <a:pt x="764269" y="2971895"/>
                  <a:pt x="1032112" y="3102293"/>
                  <a:pt x="1337102" y="3148298"/>
                </a:cubicBezTo>
                <a:cubicBezTo>
                  <a:pt x="1741724" y="3209354"/>
                  <a:pt x="2118057" y="3128963"/>
                  <a:pt x="2460385" y="2901791"/>
                </a:cubicBezTo>
                <a:cubicBezTo>
                  <a:pt x="2485722" y="2885027"/>
                  <a:pt x="2498009" y="2886456"/>
                  <a:pt x="2519059" y="2908364"/>
                </a:cubicBezTo>
                <a:cubicBezTo>
                  <a:pt x="2817383" y="3220212"/>
                  <a:pt x="3116944" y="3531013"/>
                  <a:pt x="3416219" y="3842004"/>
                </a:cubicBezTo>
                <a:cubicBezTo>
                  <a:pt x="3426792" y="3853053"/>
                  <a:pt x="3437841" y="3863721"/>
                  <a:pt x="3449461" y="3873722"/>
                </a:cubicBezTo>
                <a:cubicBezTo>
                  <a:pt x="3547950" y="3958304"/>
                  <a:pt x="3698635" y="3931444"/>
                  <a:pt x="3761786" y="3818192"/>
                </a:cubicBezTo>
                <a:cubicBezTo>
                  <a:pt x="3810078" y="3731609"/>
                  <a:pt x="3793600" y="3638360"/>
                  <a:pt x="3715400" y="3557016"/>
                </a:cubicBezTo>
                <a:close/>
                <a:moveTo>
                  <a:pt x="1586086" y="2754535"/>
                </a:moveTo>
                <a:cubicBezTo>
                  <a:pt x="944291" y="2758059"/>
                  <a:pt x="415273" y="2229517"/>
                  <a:pt x="414701" y="1584389"/>
                </a:cubicBezTo>
                <a:cubicBezTo>
                  <a:pt x="414225" y="939832"/>
                  <a:pt x="941434" y="412623"/>
                  <a:pt x="1585609" y="413480"/>
                </a:cubicBezTo>
                <a:cubicBezTo>
                  <a:pt x="2230738" y="414337"/>
                  <a:pt x="2758137" y="943261"/>
                  <a:pt x="2754803" y="1585817"/>
                </a:cubicBezTo>
                <a:cubicBezTo>
                  <a:pt x="2751469" y="2232374"/>
                  <a:pt x="2232833" y="2750915"/>
                  <a:pt x="1586086" y="2754440"/>
                </a:cubicBezTo>
                <a:close/>
              </a:path>
            </a:pathLst>
          </a:custGeom>
          <a:solidFill>
            <a:srgbClr val="C1C1C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945" name="Google Shape;945;p42">
            <a:hlinkClick action="ppaction://hlinksldjump" r:id="rId10"/>
          </p:cNvPr>
          <p:cNvSpPr txBox="1"/>
          <p:nvPr/>
        </p:nvSpPr>
        <p:spPr>
          <a:xfrm>
            <a:off x="651992" y="1313842"/>
            <a:ext cx="803345" cy="207749"/>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900">
                <a:solidFill>
                  <a:srgbClr val="B4B5B2"/>
                </a:solidFill>
                <a:latin typeface="Poppins Medium"/>
                <a:ea typeface="Poppins Medium"/>
                <a:cs typeface="Poppins Medium"/>
                <a:sym typeface="Poppins Medium"/>
              </a:rPr>
              <a:t>Our  Teams</a:t>
            </a:r>
            <a:endParaRPr sz="1100"/>
          </a:p>
        </p:txBody>
      </p:sp>
      <p:grpSp>
        <p:nvGrpSpPr>
          <p:cNvPr id="946" name="Google Shape;946;p42"/>
          <p:cNvGrpSpPr/>
          <p:nvPr/>
        </p:nvGrpSpPr>
        <p:grpSpPr>
          <a:xfrm>
            <a:off x="323492" y="1323388"/>
            <a:ext cx="132971" cy="153587"/>
            <a:chOff x="431322" y="1764517"/>
            <a:chExt cx="177294" cy="204783"/>
          </a:xfrm>
        </p:grpSpPr>
        <p:sp>
          <p:nvSpPr>
            <p:cNvPr id="947" name="Google Shape;947;p42">
              <a:hlinkClick action="ppaction://hlinksldjump" r:id="rId11"/>
            </p:cNvPr>
            <p:cNvSpPr/>
            <p:nvPr/>
          </p:nvSpPr>
          <p:spPr>
            <a:xfrm>
              <a:off x="431322" y="1765205"/>
              <a:ext cx="15953" cy="203670"/>
            </a:xfrm>
            <a:custGeom>
              <a:rect b="b" l="l" r="r" t="t"/>
              <a:pathLst>
                <a:path extrusionOk="0" h="1078327" w="84464">
                  <a:moveTo>
                    <a:pt x="42232" y="0"/>
                  </a:moveTo>
                  <a:cubicBezTo>
                    <a:pt x="65556" y="0"/>
                    <a:pt x="84464" y="18908"/>
                    <a:pt x="84464" y="42232"/>
                  </a:cubicBezTo>
                  <a:lnTo>
                    <a:pt x="84464" y="1036095"/>
                  </a:lnTo>
                  <a:cubicBezTo>
                    <a:pt x="84464" y="1059419"/>
                    <a:pt x="65556" y="1078327"/>
                    <a:pt x="42232" y="1078327"/>
                  </a:cubicBezTo>
                  <a:lnTo>
                    <a:pt x="42232" y="1078327"/>
                  </a:lnTo>
                  <a:cubicBezTo>
                    <a:pt x="18908" y="1078327"/>
                    <a:pt x="0" y="1059419"/>
                    <a:pt x="0" y="1036095"/>
                  </a:cubicBezTo>
                  <a:lnTo>
                    <a:pt x="0" y="42232"/>
                  </a:lnTo>
                  <a:cubicBezTo>
                    <a:pt x="0" y="18908"/>
                    <a:pt x="18908" y="0"/>
                    <a:pt x="42232" y="0"/>
                  </a:cubicBezTo>
                  <a:close/>
                </a:path>
              </a:pathLst>
            </a:custGeom>
            <a:solidFill>
              <a:srgbClr val="C1C1C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948" name="Google Shape;948;p42">
              <a:hlinkClick action="ppaction://hlinksldjump" r:id="rId12"/>
            </p:cNvPr>
            <p:cNvSpPr/>
            <p:nvPr/>
          </p:nvSpPr>
          <p:spPr>
            <a:xfrm>
              <a:off x="469291" y="1765205"/>
              <a:ext cx="15953" cy="203670"/>
            </a:xfrm>
            <a:custGeom>
              <a:rect b="b" l="l" r="r" t="t"/>
              <a:pathLst>
                <a:path extrusionOk="0" h="1078327" w="84464">
                  <a:moveTo>
                    <a:pt x="42232" y="0"/>
                  </a:moveTo>
                  <a:cubicBezTo>
                    <a:pt x="65556" y="0"/>
                    <a:pt x="84464" y="18908"/>
                    <a:pt x="84464" y="42232"/>
                  </a:cubicBezTo>
                  <a:lnTo>
                    <a:pt x="84464" y="1036095"/>
                  </a:lnTo>
                  <a:cubicBezTo>
                    <a:pt x="84464" y="1059419"/>
                    <a:pt x="65556" y="1078327"/>
                    <a:pt x="42232" y="1078327"/>
                  </a:cubicBezTo>
                  <a:lnTo>
                    <a:pt x="42232" y="1078327"/>
                  </a:lnTo>
                  <a:cubicBezTo>
                    <a:pt x="18908" y="1078327"/>
                    <a:pt x="0" y="1059419"/>
                    <a:pt x="0" y="1036095"/>
                  </a:cubicBezTo>
                  <a:lnTo>
                    <a:pt x="0" y="42232"/>
                  </a:lnTo>
                  <a:cubicBezTo>
                    <a:pt x="0" y="18908"/>
                    <a:pt x="18908" y="0"/>
                    <a:pt x="42232" y="0"/>
                  </a:cubicBezTo>
                  <a:close/>
                </a:path>
              </a:pathLst>
            </a:custGeom>
            <a:solidFill>
              <a:srgbClr val="C1C1C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949" name="Google Shape;949;p42">
              <a:hlinkClick action="ppaction://hlinksldjump" r:id="rId13"/>
            </p:cNvPr>
            <p:cNvSpPr/>
            <p:nvPr/>
          </p:nvSpPr>
          <p:spPr>
            <a:xfrm>
              <a:off x="509599" y="1764517"/>
              <a:ext cx="99017" cy="204783"/>
            </a:xfrm>
            <a:custGeom>
              <a:rect b="b" l="l" r="r" t="t"/>
              <a:pathLst>
                <a:path extrusionOk="0" h="1084222" w="524241">
                  <a:moveTo>
                    <a:pt x="482010" y="1083659"/>
                  </a:moveTo>
                  <a:lnTo>
                    <a:pt x="42232" y="1083659"/>
                  </a:lnTo>
                  <a:cubicBezTo>
                    <a:pt x="19145" y="1083659"/>
                    <a:pt x="0" y="1064514"/>
                    <a:pt x="0" y="1041427"/>
                  </a:cubicBezTo>
                  <a:lnTo>
                    <a:pt x="0" y="41933"/>
                  </a:lnTo>
                  <a:cubicBezTo>
                    <a:pt x="0" y="27293"/>
                    <a:pt x="7320" y="13778"/>
                    <a:pt x="19708" y="6458"/>
                  </a:cubicBezTo>
                  <a:cubicBezTo>
                    <a:pt x="31533" y="-1425"/>
                    <a:pt x="47300" y="-1988"/>
                    <a:pt x="60251" y="4206"/>
                  </a:cubicBezTo>
                  <a:lnTo>
                    <a:pt x="500029" y="213114"/>
                  </a:lnTo>
                  <a:cubicBezTo>
                    <a:pt x="514669" y="219871"/>
                    <a:pt x="524242" y="235075"/>
                    <a:pt x="524242" y="251405"/>
                  </a:cubicBezTo>
                  <a:lnTo>
                    <a:pt x="524242" y="1041990"/>
                  </a:lnTo>
                  <a:cubicBezTo>
                    <a:pt x="524242" y="1065077"/>
                    <a:pt x="505096" y="1084222"/>
                    <a:pt x="482010" y="1084222"/>
                  </a:cubicBezTo>
                  <a:close/>
                  <a:moveTo>
                    <a:pt x="84464" y="999195"/>
                  </a:moveTo>
                  <a:lnTo>
                    <a:pt x="439777" y="999195"/>
                  </a:lnTo>
                  <a:lnTo>
                    <a:pt x="439777" y="277307"/>
                  </a:lnTo>
                  <a:lnTo>
                    <a:pt x="84464" y="108941"/>
                  </a:lnTo>
                  <a:lnTo>
                    <a:pt x="84464" y="999195"/>
                  </a:lnTo>
                  <a:close/>
                </a:path>
              </a:pathLst>
            </a:custGeom>
            <a:solidFill>
              <a:srgbClr val="C1C1C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
        <p:nvSpPr>
          <p:cNvPr id="950" name="Google Shape;950;p42">
            <a:hlinkClick action="ppaction://hlinksldjump" r:id="rId14"/>
          </p:cNvPr>
          <p:cNvSpPr txBox="1"/>
          <p:nvPr/>
        </p:nvSpPr>
        <p:spPr>
          <a:xfrm>
            <a:off x="651992" y="1650656"/>
            <a:ext cx="598963" cy="207749"/>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900">
                <a:solidFill>
                  <a:srgbClr val="B4B5B2"/>
                </a:solidFill>
                <a:latin typeface="Poppins Medium"/>
                <a:ea typeface="Poppins Medium"/>
                <a:cs typeface="Poppins Medium"/>
                <a:sym typeface="Poppins Medium"/>
              </a:rPr>
              <a:t>Agenda</a:t>
            </a:r>
            <a:endParaRPr sz="1100"/>
          </a:p>
        </p:txBody>
      </p:sp>
      <p:grpSp>
        <p:nvGrpSpPr>
          <p:cNvPr id="951" name="Google Shape;951;p42"/>
          <p:cNvGrpSpPr/>
          <p:nvPr/>
        </p:nvGrpSpPr>
        <p:grpSpPr>
          <a:xfrm>
            <a:off x="323491" y="1661080"/>
            <a:ext cx="152753" cy="152753"/>
            <a:chOff x="431322" y="2214773"/>
            <a:chExt cx="203670" cy="203670"/>
          </a:xfrm>
        </p:grpSpPr>
        <p:sp>
          <p:nvSpPr>
            <p:cNvPr id="952" name="Google Shape;952;p42">
              <a:hlinkClick action="ppaction://hlinksldjump" r:id="rId15"/>
            </p:cNvPr>
            <p:cNvSpPr/>
            <p:nvPr/>
          </p:nvSpPr>
          <p:spPr>
            <a:xfrm>
              <a:off x="431322" y="2214773"/>
              <a:ext cx="203670" cy="203670"/>
            </a:xfrm>
            <a:prstGeom prst="roundRect">
              <a:avLst>
                <a:gd fmla="val 12600" name="adj"/>
              </a:avLst>
            </a:prstGeom>
            <a:solidFill>
              <a:srgbClr val="C1C1C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pic>
          <p:nvPicPr>
            <p:cNvPr descr="Add with solid fill" id="953" name="Google Shape;953;p42">
              <a:hlinkClick action="ppaction://hlinksldjump" r:id="rId16"/>
            </p:cNvPr>
            <p:cNvPicPr preferRelativeResize="0"/>
            <p:nvPr/>
          </p:nvPicPr>
          <p:blipFill rotWithShape="1">
            <a:blip r:embed="rId17">
              <a:alphaModFix/>
            </a:blip>
            <a:srcRect b="0" l="0" r="0" t="0"/>
            <a:stretch/>
          </p:blipFill>
          <p:spPr>
            <a:xfrm>
              <a:off x="472263" y="2255714"/>
              <a:ext cx="121788" cy="121788"/>
            </a:xfrm>
            <a:prstGeom prst="rect">
              <a:avLst/>
            </a:prstGeom>
            <a:noFill/>
            <a:ln>
              <a:noFill/>
            </a:ln>
          </p:spPr>
        </p:pic>
      </p:grpSp>
      <p:grpSp>
        <p:nvGrpSpPr>
          <p:cNvPr id="954" name="Google Shape;954;p42"/>
          <p:cNvGrpSpPr/>
          <p:nvPr/>
        </p:nvGrpSpPr>
        <p:grpSpPr>
          <a:xfrm>
            <a:off x="323492" y="1995130"/>
            <a:ext cx="152752" cy="152752"/>
            <a:chOff x="431321" y="3254199"/>
            <a:chExt cx="265483" cy="265483"/>
          </a:xfrm>
        </p:grpSpPr>
        <p:sp>
          <p:nvSpPr>
            <p:cNvPr id="955" name="Google Shape;955;p42">
              <a:hlinkClick action="ppaction://hlinksldjump" r:id="rId18"/>
            </p:cNvPr>
            <p:cNvSpPr/>
            <p:nvPr/>
          </p:nvSpPr>
          <p:spPr>
            <a:xfrm>
              <a:off x="431321" y="3254199"/>
              <a:ext cx="265483" cy="265483"/>
            </a:xfrm>
            <a:prstGeom prst="roundRect">
              <a:avLst>
                <a:gd fmla="val 12600" name="adj"/>
              </a:avLst>
            </a:prstGeom>
            <a:gradFill>
              <a:gsLst>
                <a:gs pos="0">
                  <a:srgbClr val="4224B0"/>
                </a:gs>
                <a:gs pos="11000">
                  <a:srgbClr val="4224B0"/>
                </a:gs>
                <a:gs pos="100000">
                  <a:srgbClr val="7F93A0"/>
                </a:gs>
              </a:gsLst>
              <a:lin ang="2700000" scaled="0"/>
            </a:gra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descr="Heart with solid fill" id="956" name="Google Shape;956;p42">
              <a:hlinkClick action="ppaction://hlinksldjump" r:id="rId19"/>
            </p:cNvPr>
            <p:cNvSpPr/>
            <p:nvPr/>
          </p:nvSpPr>
          <p:spPr>
            <a:xfrm>
              <a:off x="498181" y="3324518"/>
              <a:ext cx="131762" cy="124845"/>
            </a:xfrm>
            <a:custGeom>
              <a:rect b="b" l="l" r="r" t="t"/>
              <a:pathLst>
                <a:path extrusionOk="0" h="613696" w="647700">
                  <a:moveTo>
                    <a:pt x="323850" y="127922"/>
                  </a:moveTo>
                  <a:cubicBezTo>
                    <a:pt x="203835" y="-110203"/>
                    <a:pt x="0" y="32672"/>
                    <a:pt x="0" y="166022"/>
                  </a:cubicBezTo>
                  <a:cubicBezTo>
                    <a:pt x="0" y="366047"/>
                    <a:pt x="323850" y="613697"/>
                    <a:pt x="323850" y="613697"/>
                  </a:cubicBezTo>
                  <a:cubicBezTo>
                    <a:pt x="323850" y="613697"/>
                    <a:pt x="647700" y="366047"/>
                    <a:pt x="647700" y="166022"/>
                  </a:cubicBezTo>
                  <a:cubicBezTo>
                    <a:pt x="647700" y="32672"/>
                    <a:pt x="443865" y="-110203"/>
                    <a:pt x="323850" y="127922"/>
                  </a:cubicBezTo>
                  <a:close/>
                </a:path>
              </a:pathLst>
            </a:custGeom>
            <a:solidFill>
              <a:srgbClr val="B4B5B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
        <p:nvSpPr>
          <p:cNvPr id="957" name="Google Shape;957;p42">
            <a:hlinkClick action="ppaction://hlinksldjump" r:id="rId20"/>
          </p:cNvPr>
          <p:cNvSpPr txBox="1"/>
          <p:nvPr/>
        </p:nvSpPr>
        <p:spPr>
          <a:xfrm>
            <a:off x="651992" y="1987469"/>
            <a:ext cx="861053" cy="207749"/>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900">
                <a:solidFill>
                  <a:srgbClr val="B4B5B2"/>
                </a:solidFill>
                <a:latin typeface="Poppins Medium"/>
                <a:ea typeface="Poppins Medium"/>
                <a:cs typeface="Poppins Medium"/>
                <a:sym typeface="Poppins Medium"/>
              </a:rPr>
              <a:t>Our Services</a:t>
            </a:r>
            <a:endParaRPr sz="1100"/>
          </a:p>
        </p:txBody>
      </p:sp>
      <p:cxnSp>
        <p:nvCxnSpPr>
          <p:cNvPr id="958" name="Google Shape;958;p42"/>
          <p:cNvCxnSpPr/>
          <p:nvPr/>
        </p:nvCxnSpPr>
        <p:spPr>
          <a:xfrm>
            <a:off x="253142" y="2402327"/>
            <a:ext cx="1750219" cy="0"/>
          </a:xfrm>
          <a:prstGeom prst="straightConnector1">
            <a:avLst/>
          </a:prstGeom>
          <a:noFill/>
          <a:ln cap="flat" cmpd="sng" w="9525">
            <a:solidFill>
              <a:srgbClr val="555554"/>
            </a:solidFill>
            <a:prstDash val="solid"/>
            <a:miter lim="800000"/>
            <a:headEnd len="sm" w="sm" type="none"/>
            <a:tailEnd len="sm" w="sm" type="none"/>
          </a:ln>
        </p:spPr>
      </p:cxnSp>
      <p:sp>
        <p:nvSpPr>
          <p:cNvPr id="959" name="Google Shape;959;p42">
            <a:hlinkClick action="ppaction://hlinksldjump" r:id="rId21"/>
          </p:cNvPr>
          <p:cNvSpPr txBox="1"/>
          <p:nvPr/>
        </p:nvSpPr>
        <p:spPr>
          <a:xfrm>
            <a:off x="651992" y="2609435"/>
            <a:ext cx="971660" cy="207749"/>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900">
                <a:solidFill>
                  <a:srgbClr val="B4B5B2"/>
                </a:solidFill>
                <a:latin typeface="Poppins Medium"/>
                <a:ea typeface="Poppins Medium"/>
                <a:cs typeface="Poppins Medium"/>
                <a:sym typeface="Poppins Medium"/>
              </a:rPr>
              <a:t>Achievements</a:t>
            </a:r>
            <a:endParaRPr sz="1100"/>
          </a:p>
        </p:txBody>
      </p:sp>
      <p:sp>
        <p:nvSpPr>
          <p:cNvPr id="960" name="Google Shape;960;p42">
            <a:hlinkClick action="ppaction://hlinksldjump" r:id="rId22"/>
          </p:cNvPr>
          <p:cNvSpPr/>
          <p:nvPr/>
        </p:nvSpPr>
        <p:spPr>
          <a:xfrm>
            <a:off x="352879" y="2609435"/>
            <a:ext cx="116064" cy="153590"/>
          </a:xfrm>
          <a:custGeom>
            <a:rect b="b" l="l" r="r" t="t"/>
            <a:pathLst>
              <a:path extrusionOk="0" h="621030" w="469298">
                <a:moveTo>
                  <a:pt x="467584" y="62389"/>
                </a:moveTo>
                <a:cubicBezTo>
                  <a:pt x="461298" y="29813"/>
                  <a:pt x="431294" y="-95"/>
                  <a:pt x="394242" y="0"/>
                </a:cubicBezTo>
                <a:cubicBezTo>
                  <a:pt x="287847" y="286"/>
                  <a:pt x="181453" y="0"/>
                  <a:pt x="75059" y="191"/>
                </a:cubicBezTo>
                <a:cubicBezTo>
                  <a:pt x="67248" y="191"/>
                  <a:pt x="59343" y="762"/>
                  <a:pt x="51913" y="3715"/>
                </a:cubicBezTo>
                <a:cubicBezTo>
                  <a:pt x="23910" y="15145"/>
                  <a:pt x="6860" y="35624"/>
                  <a:pt x="1240" y="65342"/>
                </a:cubicBezTo>
                <a:cubicBezTo>
                  <a:pt x="-665" y="75533"/>
                  <a:pt x="192" y="85916"/>
                  <a:pt x="192" y="96203"/>
                </a:cubicBezTo>
                <a:cubicBezTo>
                  <a:pt x="192" y="260985"/>
                  <a:pt x="192" y="425672"/>
                  <a:pt x="192" y="590455"/>
                </a:cubicBezTo>
                <a:cubicBezTo>
                  <a:pt x="192" y="608838"/>
                  <a:pt x="6384" y="617125"/>
                  <a:pt x="22671" y="621030"/>
                </a:cubicBezTo>
                <a:lnTo>
                  <a:pt x="32387" y="621030"/>
                </a:lnTo>
                <a:cubicBezTo>
                  <a:pt x="37626" y="620268"/>
                  <a:pt x="42483" y="618744"/>
                  <a:pt x="46674" y="615315"/>
                </a:cubicBezTo>
                <a:cubicBezTo>
                  <a:pt x="51437" y="611315"/>
                  <a:pt x="56771" y="607981"/>
                  <a:pt x="61819" y="604171"/>
                </a:cubicBezTo>
                <a:cubicBezTo>
                  <a:pt x="117064" y="562737"/>
                  <a:pt x="172214" y="521399"/>
                  <a:pt x="227364" y="479965"/>
                </a:cubicBezTo>
                <a:cubicBezTo>
                  <a:pt x="232380" y="476155"/>
                  <a:pt x="237333" y="476091"/>
                  <a:pt x="242223" y="479774"/>
                </a:cubicBezTo>
                <a:cubicBezTo>
                  <a:pt x="301754" y="524447"/>
                  <a:pt x="361380" y="569119"/>
                  <a:pt x="420912" y="613791"/>
                </a:cubicBezTo>
                <a:cubicBezTo>
                  <a:pt x="425484" y="617220"/>
                  <a:pt x="430151" y="620078"/>
                  <a:pt x="435866" y="621030"/>
                </a:cubicBezTo>
                <a:lnTo>
                  <a:pt x="445581" y="621030"/>
                </a:lnTo>
                <a:cubicBezTo>
                  <a:pt x="462155" y="617792"/>
                  <a:pt x="469108" y="609410"/>
                  <a:pt x="469299" y="592265"/>
                </a:cubicBezTo>
                <a:cubicBezTo>
                  <a:pt x="469299" y="591027"/>
                  <a:pt x="469299" y="589884"/>
                  <a:pt x="469299" y="588645"/>
                </a:cubicBezTo>
                <a:cubicBezTo>
                  <a:pt x="469299" y="419100"/>
                  <a:pt x="469299" y="249460"/>
                  <a:pt x="469299" y="79915"/>
                </a:cubicBezTo>
                <a:cubicBezTo>
                  <a:pt x="469299" y="74009"/>
                  <a:pt x="468822" y="68199"/>
                  <a:pt x="467679" y="62484"/>
                </a:cubicBezTo>
                <a:close/>
                <a:moveTo>
                  <a:pt x="415292" y="543211"/>
                </a:moveTo>
                <a:cubicBezTo>
                  <a:pt x="382716" y="518732"/>
                  <a:pt x="351093" y="495015"/>
                  <a:pt x="319470" y="471297"/>
                </a:cubicBezTo>
                <a:cubicBezTo>
                  <a:pt x="297372" y="454724"/>
                  <a:pt x="275274" y="438055"/>
                  <a:pt x="253176" y="421577"/>
                </a:cubicBezTo>
                <a:cubicBezTo>
                  <a:pt x="239937" y="411671"/>
                  <a:pt x="229459" y="411766"/>
                  <a:pt x="216315" y="421577"/>
                </a:cubicBezTo>
                <a:cubicBezTo>
                  <a:pt x="164022" y="460820"/>
                  <a:pt x="111730" y="500063"/>
                  <a:pt x="59438" y="539211"/>
                </a:cubicBezTo>
                <a:cubicBezTo>
                  <a:pt x="58009" y="540258"/>
                  <a:pt x="56580" y="541306"/>
                  <a:pt x="55152" y="542354"/>
                </a:cubicBezTo>
                <a:cubicBezTo>
                  <a:pt x="53151" y="541116"/>
                  <a:pt x="54009" y="539306"/>
                  <a:pt x="54009" y="537877"/>
                </a:cubicBezTo>
                <a:cubicBezTo>
                  <a:pt x="54009" y="385191"/>
                  <a:pt x="54009" y="232601"/>
                  <a:pt x="54009" y="79915"/>
                </a:cubicBezTo>
                <a:cubicBezTo>
                  <a:pt x="54009" y="62770"/>
                  <a:pt x="64391" y="52388"/>
                  <a:pt x="81536" y="52388"/>
                </a:cubicBezTo>
                <a:cubicBezTo>
                  <a:pt x="183739" y="52388"/>
                  <a:pt x="285847" y="52388"/>
                  <a:pt x="388050" y="52388"/>
                </a:cubicBezTo>
                <a:cubicBezTo>
                  <a:pt x="405195" y="52388"/>
                  <a:pt x="415578" y="62770"/>
                  <a:pt x="415578" y="79915"/>
                </a:cubicBezTo>
                <a:cubicBezTo>
                  <a:pt x="415578" y="232601"/>
                  <a:pt x="415578" y="385191"/>
                  <a:pt x="415578" y="537877"/>
                </a:cubicBezTo>
                <a:cubicBezTo>
                  <a:pt x="415578" y="539211"/>
                  <a:pt x="415482" y="540544"/>
                  <a:pt x="415387" y="543020"/>
                </a:cubicBezTo>
                <a:close/>
              </a:path>
            </a:pathLst>
          </a:custGeom>
          <a:solidFill>
            <a:srgbClr val="B4B5B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961" name="Google Shape;961;p42">
            <a:hlinkClick action="ppaction://hlinksldjump" r:id="rId23"/>
          </p:cNvPr>
          <p:cNvSpPr txBox="1"/>
          <p:nvPr/>
        </p:nvSpPr>
        <p:spPr>
          <a:xfrm>
            <a:off x="651992" y="2949011"/>
            <a:ext cx="739625" cy="207749"/>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900">
                <a:solidFill>
                  <a:srgbClr val="B4B5B2"/>
                </a:solidFill>
                <a:latin typeface="Poppins Medium"/>
                <a:ea typeface="Poppins Medium"/>
                <a:cs typeface="Poppins Medium"/>
                <a:sym typeface="Poppins Medium"/>
              </a:rPr>
              <a:t>Our Goals </a:t>
            </a:r>
            <a:endParaRPr sz="1100"/>
          </a:p>
        </p:txBody>
      </p:sp>
      <p:sp>
        <p:nvSpPr>
          <p:cNvPr id="962" name="Google Shape;962;p42">
            <a:hlinkClick action="ppaction://hlinksldjump" r:id="rId24"/>
          </p:cNvPr>
          <p:cNvSpPr/>
          <p:nvPr/>
        </p:nvSpPr>
        <p:spPr>
          <a:xfrm>
            <a:off x="343018" y="2968523"/>
            <a:ext cx="131194" cy="154369"/>
          </a:xfrm>
          <a:custGeom>
            <a:rect b="b" l="l" r="r" t="t"/>
            <a:pathLst>
              <a:path extrusionOk="0" h="299233" w="254310">
                <a:moveTo>
                  <a:pt x="250564" y="139515"/>
                </a:moveTo>
                <a:cubicBezTo>
                  <a:pt x="238951" y="123995"/>
                  <a:pt x="227338" y="108453"/>
                  <a:pt x="215595" y="93041"/>
                </a:cubicBezTo>
                <a:cubicBezTo>
                  <a:pt x="213782" y="90667"/>
                  <a:pt x="213458" y="89221"/>
                  <a:pt x="215466" y="86609"/>
                </a:cubicBezTo>
                <a:cubicBezTo>
                  <a:pt x="227273" y="71218"/>
                  <a:pt x="238800" y="55655"/>
                  <a:pt x="250434" y="40135"/>
                </a:cubicBezTo>
                <a:cubicBezTo>
                  <a:pt x="252355" y="37588"/>
                  <a:pt x="253910" y="34890"/>
                  <a:pt x="254190" y="31631"/>
                </a:cubicBezTo>
                <a:cubicBezTo>
                  <a:pt x="255054" y="21896"/>
                  <a:pt x="248341" y="14924"/>
                  <a:pt x="238001" y="14924"/>
                </a:cubicBezTo>
                <a:cubicBezTo>
                  <a:pt x="179785" y="14924"/>
                  <a:pt x="121569" y="14924"/>
                  <a:pt x="63353" y="14967"/>
                </a:cubicBezTo>
                <a:cubicBezTo>
                  <a:pt x="61001" y="14967"/>
                  <a:pt x="59835" y="14773"/>
                  <a:pt x="59360" y="11923"/>
                </a:cubicBezTo>
                <a:cubicBezTo>
                  <a:pt x="58173" y="5102"/>
                  <a:pt x="52539" y="418"/>
                  <a:pt x="45999" y="30"/>
                </a:cubicBezTo>
                <a:cubicBezTo>
                  <a:pt x="38962" y="-380"/>
                  <a:pt x="32983" y="3483"/>
                  <a:pt x="30716" y="9916"/>
                </a:cubicBezTo>
                <a:cubicBezTo>
                  <a:pt x="29896" y="12269"/>
                  <a:pt x="29788" y="14708"/>
                  <a:pt x="29788" y="17169"/>
                </a:cubicBezTo>
                <a:cubicBezTo>
                  <a:pt x="29788" y="58310"/>
                  <a:pt x="29788" y="99474"/>
                  <a:pt x="29788" y="140615"/>
                </a:cubicBezTo>
                <a:lnTo>
                  <a:pt x="29788" y="156049"/>
                </a:lnTo>
                <a:cubicBezTo>
                  <a:pt x="29788" y="192636"/>
                  <a:pt x="29745" y="229223"/>
                  <a:pt x="29853" y="265811"/>
                </a:cubicBezTo>
                <a:cubicBezTo>
                  <a:pt x="29853" y="268725"/>
                  <a:pt x="29141" y="269631"/>
                  <a:pt x="26205" y="269437"/>
                </a:cubicBezTo>
                <a:cubicBezTo>
                  <a:pt x="22255" y="269178"/>
                  <a:pt x="18262" y="269286"/>
                  <a:pt x="14290" y="269437"/>
                </a:cubicBezTo>
                <a:cubicBezTo>
                  <a:pt x="6152" y="269761"/>
                  <a:pt x="43" y="276129"/>
                  <a:pt x="0" y="284180"/>
                </a:cubicBezTo>
                <a:cubicBezTo>
                  <a:pt x="-43" y="292274"/>
                  <a:pt x="5979" y="299031"/>
                  <a:pt x="14052" y="299095"/>
                </a:cubicBezTo>
                <a:cubicBezTo>
                  <a:pt x="34515" y="299290"/>
                  <a:pt x="54957" y="299268"/>
                  <a:pt x="75420" y="299095"/>
                </a:cubicBezTo>
                <a:cubicBezTo>
                  <a:pt x="83493" y="299031"/>
                  <a:pt x="89709" y="292318"/>
                  <a:pt x="89752" y="284331"/>
                </a:cubicBezTo>
                <a:cubicBezTo>
                  <a:pt x="89796" y="276258"/>
                  <a:pt x="83449" y="269696"/>
                  <a:pt x="75182" y="269415"/>
                </a:cubicBezTo>
                <a:cubicBezTo>
                  <a:pt x="71211" y="269286"/>
                  <a:pt x="67217" y="269156"/>
                  <a:pt x="63267" y="269437"/>
                </a:cubicBezTo>
                <a:cubicBezTo>
                  <a:pt x="60202" y="269674"/>
                  <a:pt x="59706" y="268552"/>
                  <a:pt x="59706" y="265746"/>
                </a:cubicBezTo>
                <a:cubicBezTo>
                  <a:pt x="59813" y="233238"/>
                  <a:pt x="59813" y="200752"/>
                  <a:pt x="59706" y="168245"/>
                </a:cubicBezTo>
                <a:cubicBezTo>
                  <a:pt x="59706" y="165266"/>
                  <a:pt x="60245" y="164381"/>
                  <a:pt x="63440" y="164381"/>
                </a:cubicBezTo>
                <a:cubicBezTo>
                  <a:pt x="120965" y="164489"/>
                  <a:pt x="178469" y="164467"/>
                  <a:pt x="235994" y="164467"/>
                </a:cubicBezTo>
                <a:cubicBezTo>
                  <a:pt x="237505" y="164467"/>
                  <a:pt x="239037" y="164467"/>
                  <a:pt x="240548" y="164381"/>
                </a:cubicBezTo>
                <a:cubicBezTo>
                  <a:pt x="244736" y="164143"/>
                  <a:pt x="248146" y="162309"/>
                  <a:pt x="250823" y="159092"/>
                </a:cubicBezTo>
                <a:cubicBezTo>
                  <a:pt x="255550" y="153394"/>
                  <a:pt x="255485" y="146076"/>
                  <a:pt x="250542" y="139471"/>
                </a:cubicBezTo>
                <a:close/>
                <a:moveTo>
                  <a:pt x="228374" y="147091"/>
                </a:moveTo>
                <a:cubicBezTo>
                  <a:pt x="175360" y="147091"/>
                  <a:pt x="122325" y="147091"/>
                  <a:pt x="69311" y="147091"/>
                </a:cubicBezTo>
                <a:cubicBezTo>
                  <a:pt x="63375" y="147091"/>
                  <a:pt x="59770" y="143788"/>
                  <a:pt x="59749" y="138349"/>
                </a:cubicBezTo>
                <a:cubicBezTo>
                  <a:pt x="59749" y="105906"/>
                  <a:pt x="59749" y="73463"/>
                  <a:pt x="59749" y="40999"/>
                </a:cubicBezTo>
                <a:cubicBezTo>
                  <a:pt x="59749" y="35559"/>
                  <a:pt x="63353" y="32257"/>
                  <a:pt x="69311" y="32257"/>
                </a:cubicBezTo>
                <a:cubicBezTo>
                  <a:pt x="122325" y="32257"/>
                  <a:pt x="175360" y="32257"/>
                  <a:pt x="228374" y="32257"/>
                </a:cubicBezTo>
                <a:cubicBezTo>
                  <a:pt x="228849" y="32257"/>
                  <a:pt x="229302" y="32300"/>
                  <a:pt x="230166" y="32321"/>
                </a:cubicBezTo>
                <a:cubicBezTo>
                  <a:pt x="221661" y="42682"/>
                  <a:pt x="213437" y="52720"/>
                  <a:pt x="205191" y="62757"/>
                </a:cubicBezTo>
                <a:cubicBezTo>
                  <a:pt x="199428" y="69772"/>
                  <a:pt x="193665" y="76787"/>
                  <a:pt x="187901" y="83824"/>
                </a:cubicBezTo>
                <a:cubicBezTo>
                  <a:pt x="184469" y="88012"/>
                  <a:pt x="184491" y="91358"/>
                  <a:pt x="187901" y="95524"/>
                </a:cubicBezTo>
                <a:cubicBezTo>
                  <a:pt x="201522" y="112123"/>
                  <a:pt x="215142" y="128722"/>
                  <a:pt x="228763" y="145343"/>
                </a:cubicBezTo>
                <a:cubicBezTo>
                  <a:pt x="229130" y="145796"/>
                  <a:pt x="229496" y="146249"/>
                  <a:pt x="229842" y="146702"/>
                </a:cubicBezTo>
                <a:cubicBezTo>
                  <a:pt x="229410" y="147350"/>
                  <a:pt x="228806" y="147069"/>
                  <a:pt x="228309" y="147069"/>
                </a:cubicBezTo>
                <a:close/>
              </a:path>
            </a:pathLst>
          </a:custGeom>
          <a:solidFill>
            <a:srgbClr val="B4B5B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963" name="Google Shape;963;p42">
            <a:hlinkClick action="ppaction://hlinksldjump" r:id="rId25"/>
          </p:cNvPr>
          <p:cNvSpPr txBox="1"/>
          <p:nvPr/>
        </p:nvSpPr>
        <p:spPr>
          <a:xfrm>
            <a:off x="651992" y="3288586"/>
            <a:ext cx="548468" cy="207749"/>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900">
                <a:solidFill>
                  <a:srgbClr val="B4B5B2"/>
                </a:solidFill>
                <a:latin typeface="Poppins Medium"/>
                <a:ea typeface="Poppins Medium"/>
                <a:cs typeface="Poppins Medium"/>
                <a:sym typeface="Poppins Medium"/>
              </a:rPr>
              <a:t>Gallery</a:t>
            </a:r>
            <a:endParaRPr sz="1100"/>
          </a:p>
        </p:txBody>
      </p:sp>
      <p:grpSp>
        <p:nvGrpSpPr>
          <p:cNvPr id="964" name="Google Shape;964;p42"/>
          <p:cNvGrpSpPr/>
          <p:nvPr/>
        </p:nvGrpSpPr>
        <p:grpSpPr>
          <a:xfrm>
            <a:off x="331289" y="3288586"/>
            <a:ext cx="152753" cy="152753"/>
            <a:chOff x="5762625" y="3095625"/>
            <a:chExt cx="665130" cy="665130"/>
          </a:xfrm>
        </p:grpSpPr>
        <p:sp>
          <p:nvSpPr>
            <p:cNvPr id="965" name="Google Shape;965;p42">
              <a:hlinkClick action="ppaction://hlinksldjump" r:id="rId26"/>
            </p:cNvPr>
            <p:cNvSpPr/>
            <p:nvPr/>
          </p:nvSpPr>
          <p:spPr>
            <a:xfrm>
              <a:off x="5762625" y="3095625"/>
              <a:ext cx="665130" cy="665130"/>
            </a:xfrm>
            <a:custGeom>
              <a:rect b="b" l="l" r="r" t="t"/>
              <a:pathLst>
                <a:path extrusionOk="0" h="665130" w="665130">
                  <a:moveTo>
                    <a:pt x="663035" y="100298"/>
                  </a:moveTo>
                  <a:cubicBezTo>
                    <a:pt x="650938" y="40481"/>
                    <a:pt x="601599" y="95"/>
                    <a:pt x="540639" y="0"/>
                  </a:cubicBezTo>
                  <a:cubicBezTo>
                    <a:pt x="471392" y="0"/>
                    <a:pt x="402050" y="0"/>
                    <a:pt x="332804" y="0"/>
                  </a:cubicBezTo>
                  <a:cubicBezTo>
                    <a:pt x="263557" y="0"/>
                    <a:pt x="193643" y="0"/>
                    <a:pt x="124111" y="0"/>
                  </a:cubicBezTo>
                  <a:cubicBezTo>
                    <a:pt x="54388" y="191"/>
                    <a:pt x="95" y="54483"/>
                    <a:pt x="0" y="124397"/>
                  </a:cubicBezTo>
                  <a:cubicBezTo>
                    <a:pt x="0" y="263176"/>
                    <a:pt x="0" y="401955"/>
                    <a:pt x="0" y="540830"/>
                  </a:cubicBezTo>
                  <a:cubicBezTo>
                    <a:pt x="0" y="549021"/>
                    <a:pt x="572" y="557117"/>
                    <a:pt x="2191" y="565118"/>
                  </a:cubicBezTo>
                  <a:cubicBezTo>
                    <a:pt x="14478" y="624840"/>
                    <a:pt x="63818" y="665131"/>
                    <a:pt x="124778" y="665131"/>
                  </a:cubicBezTo>
                  <a:cubicBezTo>
                    <a:pt x="260414" y="665131"/>
                    <a:pt x="395954" y="665131"/>
                    <a:pt x="531590" y="665131"/>
                  </a:cubicBezTo>
                  <a:cubicBezTo>
                    <a:pt x="539020" y="665131"/>
                    <a:pt x="546354" y="664845"/>
                    <a:pt x="553784" y="663988"/>
                  </a:cubicBezTo>
                  <a:cubicBezTo>
                    <a:pt x="618744" y="656749"/>
                    <a:pt x="665131" y="605504"/>
                    <a:pt x="665131" y="540258"/>
                  </a:cubicBezTo>
                  <a:cubicBezTo>
                    <a:pt x="665131" y="401669"/>
                    <a:pt x="665131" y="263081"/>
                    <a:pt x="665131" y="124587"/>
                  </a:cubicBezTo>
                  <a:cubicBezTo>
                    <a:pt x="665131" y="116396"/>
                    <a:pt x="664559" y="108299"/>
                    <a:pt x="662940" y="100203"/>
                  </a:cubicBezTo>
                  <a:close/>
                  <a:moveTo>
                    <a:pt x="47530" y="126683"/>
                  </a:moveTo>
                  <a:cubicBezTo>
                    <a:pt x="47530" y="79820"/>
                    <a:pt x="79915" y="47530"/>
                    <a:pt x="126778" y="47530"/>
                  </a:cubicBezTo>
                  <a:cubicBezTo>
                    <a:pt x="264128" y="47530"/>
                    <a:pt x="401384" y="47530"/>
                    <a:pt x="538734" y="47530"/>
                  </a:cubicBezTo>
                  <a:cubicBezTo>
                    <a:pt x="585216" y="47530"/>
                    <a:pt x="617696" y="79915"/>
                    <a:pt x="617696" y="126206"/>
                  </a:cubicBezTo>
                  <a:cubicBezTo>
                    <a:pt x="617696" y="230315"/>
                    <a:pt x="617696" y="334518"/>
                    <a:pt x="617696" y="438626"/>
                  </a:cubicBezTo>
                  <a:lnTo>
                    <a:pt x="617696" y="446246"/>
                  </a:lnTo>
                  <a:cubicBezTo>
                    <a:pt x="582263" y="410813"/>
                    <a:pt x="547973" y="376523"/>
                    <a:pt x="513779" y="342233"/>
                  </a:cubicBezTo>
                  <a:cubicBezTo>
                    <a:pt x="508921" y="337375"/>
                    <a:pt x="503777" y="333375"/>
                    <a:pt x="496729" y="332708"/>
                  </a:cubicBezTo>
                  <a:cubicBezTo>
                    <a:pt x="488156" y="331851"/>
                    <a:pt x="481489" y="335280"/>
                    <a:pt x="475583" y="341281"/>
                  </a:cubicBezTo>
                  <a:cubicBezTo>
                    <a:pt x="444722" y="372332"/>
                    <a:pt x="413575" y="403193"/>
                    <a:pt x="382810" y="434340"/>
                  </a:cubicBezTo>
                  <a:cubicBezTo>
                    <a:pt x="378619" y="438531"/>
                    <a:pt x="376714" y="438245"/>
                    <a:pt x="372713" y="434340"/>
                  </a:cubicBezTo>
                  <a:cubicBezTo>
                    <a:pt x="306896" y="368237"/>
                    <a:pt x="240887" y="302324"/>
                    <a:pt x="174974" y="236411"/>
                  </a:cubicBezTo>
                  <a:cubicBezTo>
                    <a:pt x="160592" y="222028"/>
                    <a:pt x="148495" y="221933"/>
                    <a:pt x="134207" y="236220"/>
                  </a:cubicBezTo>
                  <a:cubicBezTo>
                    <a:pt x="105728" y="264700"/>
                    <a:pt x="77248" y="293180"/>
                    <a:pt x="48673" y="321755"/>
                  </a:cubicBezTo>
                  <a:cubicBezTo>
                    <a:pt x="46673" y="319564"/>
                    <a:pt x="47625" y="317278"/>
                    <a:pt x="47625" y="315182"/>
                  </a:cubicBezTo>
                  <a:cubicBezTo>
                    <a:pt x="47625" y="252317"/>
                    <a:pt x="47625" y="189548"/>
                    <a:pt x="47625" y="126683"/>
                  </a:cubicBezTo>
                  <a:close/>
                  <a:moveTo>
                    <a:pt x="487299" y="617696"/>
                  </a:moveTo>
                  <a:lnTo>
                    <a:pt x="356711" y="617696"/>
                  </a:lnTo>
                  <a:cubicBezTo>
                    <a:pt x="279749" y="617696"/>
                    <a:pt x="202787" y="617696"/>
                    <a:pt x="125825" y="617696"/>
                  </a:cubicBezTo>
                  <a:cubicBezTo>
                    <a:pt x="85153" y="617696"/>
                    <a:pt x="55055" y="592169"/>
                    <a:pt x="48387" y="552355"/>
                  </a:cubicBezTo>
                  <a:cubicBezTo>
                    <a:pt x="47720" y="548450"/>
                    <a:pt x="47625" y="544449"/>
                    <a:pt x="47625" y="540544"/>
                  </a:cubicBezTo>
                  <a:cubicBezTo>
                    <a:pt x="47625" y="492252"/>
                    <a:pt x="47625" y="444056"/>
                    <a:pt x="47530" y="395764"/>
                  </a:cubicBezTo>
                  <a:cubicBezTo>
                    <a:pt x="47530" y="391382"/>
                    <a:pt x="48959" y="388525"/>
                    <a:pt x="52007" y="385572"/>
                  </a:cubicBezTo>
                  <a:cubicBezTo>
                    <a:pt x="84677" y="353092"/>
                    <a:pt x="117158" y="320612"/>
                    <a:pt x="149638" y="287941"/>
                  </a:cubicBezTo>
                  <a:cubicBezTo>
                    <a:pt x="153162" y="284417"/>
                    <a:pt x="154972" y="283178"/>
                    <a:pt x="159258" y="287560"/>
                  </a:cubicBezTo>
                  <a:cubicBezTo>
                    <a:pt x="267557" y="396145"/>
                    <a:pt x="376047" y="504635"/>
                    <a:pt x="484537" y="613124"/>
                  </a:cubicBezTo>
                  <a:cubicBezTo>
                    <a:pt x="485680" y="614267"/>
                    <a:pt x="487013" y="615315"/>
                    <a:pt x="488347" y="616363"/>
                  </a:cubicBezTo>
                  <a:cubicBezTo>
                    <a:pt x="488061" y="616839"/>
                    <a:pt x="487680" y="617315"/>
                    <a:pt x="487394" y="617792"/>
                  </a:cubicBezTo>
                  <a:close/>
                  <a:moveTo>
                    <a:pt x="597503" y="593217"/>
                  </a:moveTo>
                  <a:cubicBezTo>
                    <a:pt x="587312" y="604171"/>
                    <a:pt x="574929" y="611410"/>
                    <a:pt x="560451" y="615220"/>
                  </a:cubicBezTo>
                  <a:cubicBezTo>
                    <a:pt x="556641" y="616172"/>
                    <a:pt x="554165" y="615791"/>
                    <a:pt x="551307" y="612934"/>
                  </a:cubicBezTo>
                  <a:cubicBezTo>
                    <a:pt x="505968" y="567404"/>
                    <a:pt x="460439" y="521875"/>
                    <a:pt x="414909" y="476536"/>
                  </a:cubicBezTo>
                  <a:cubicBezTo>
                    <a:pt x="412051" y="473678"/>
                    <a:pt x="411671" y="472250"/>
                    <a:pt x="414814" y="469201"/>
                  </a:cubicBezTo>
                  <a:cubicBezTo>
                    <a:pt x="440150" y="444151"/>
                    <a:pt x="465296" y="419005"/>
                    <a:pt x="490347" y="393668"/>
                  </a:cubicBezTo>
                  <a:cubicBezTo>
                    <a:pt x="493205" y="390811"/>
                    <a:pt x="494729" y="390335"/>
                    <a:pt x="497872" y="393478"/>
                  </a:cubicBezTo>
                  <a:cubicBezTo>
                    <a:pt x="536734" y="432625"/>
                    <a:pt x="575786" y="471583"/>
                    <a:pt x="614839" y="510540"/>
                  </a:cubicBezTo>
                  <a:cubicBezTo>
                    <a:pt x="616934" y="512636"/>
                    <a:pt x="617887" y="514731"/>
                    <a:pt x="617792" y="517684"/>
                  </a:cubicBezTo>
                  <a:cubicBezTo>
                    <a:pt x="617601" y="522637"/>
                    <a:pt x="617792" y="527590"/>
                    <a:pt x="617792" y="534734"/>
                  </a:cubicBezTo>
                  <a:cubicBezTo>
                    <a:pt x="619125" y="555498"/>
                    <a:pt x="613505" y="576167"/>
                    <a:pt x="597599" y="593312"/>
                  </a:cubicBezTo>
                  <a:close/>
                </a:path>
              </a:pathLst>
            </a:custGeom>
            <a:solidFill>
              <a:srgbClr val="B4B5B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966" name="Google Shape;966;p42">
              <a:hlinkClick action="ppaction://hlinksldjump" r:id="rId27"/>
            </p:cNvPr>
            <p:cNvSpPr/>
            <p:nvPr/>
          </p:nvSpPr>
          <p:spPr>
            <a:xfrm>
              <a:off x="6166578" y="3190683"/>
              <a:ext cx="166213" cy="166307"/>
            </a:xfrm>
            <a:custGeom>
              <a:rect b="b" l="l" r="r" t="t"/>
              <a:pathLst>
                <a:path extrusionOk="0" h="166307" w="166213">
                  <a:moveTo>
                    <a:pt x="83345" y="166307"/>
                  </a:moveTo>
                  <a:cubicBezTo>
                    <a:pt x="128589" y="166307"/>
                    <a:pt x="166022" y="129160"/>
                    <a:pt x="166213" y="83821"/>
                  </a:cubicBezTo>
                  <a:cubicBezTo>
                    <a:pt x="166403" y="37529"/>
                    <a:pt x="129351" y="191"/>
                    <a:pt x="83250" y="1"/>
                  </a:cubicBezTo>
                  <a:cubicBezTo>
                    <a:pt x="37911" y="-190"/>
                    <a:pt x="287" y="36958"/>
                    <a:pt x="2" y="82011"/>
                  </a:cubicBezTo>
                  <a:cubicBezTo>
                    <a:pt x="-284" y="128683"/>
                    <a:pt x="36863" y="166117"/>
                    <a:pt x="83345" y="166212"/>
                  </a:cubicBezTo>
                  <a:close/>
                  <a:moveTo>
                    <a:pt x="82869" y="47530"/>
                  </a:moveTo>
                  <a:cubicBezTo>
                    <a:pt x="102681" y="47530"/>
                    <a:pt x="118778" y="63628"/>
                    <a:pt x="118683" y="83344"/>
                  </a:cubicBezTo>
                  <a:cubicBezTo>
                    <a:pt x="118683" y="102775"/>
                    <a:pt x="102681" y="118682"/>
                    <a:pt x="83250" y="118777"/>
                  </a:cubicBezTo>
                  <a:cubicBezTo>
                    <a:pt x="63533" y="118777"/>
                    <a:pt x="47436" y="102775"/>
                    <a:pt x="47436" y="82963"/>
                  </a:cubicBezTo>
                  <a:cubicBezTo>
                    <a:pt x="47436" y="63628"/>
                    <a:pt x="63533" y="47530"/>
                    <a:pt x="82869" y="47530"/>
                  </a:cubicBezTo>
                  <a:close/>
                </a:path>
              </a:pathLst>
            </a:custGeom>
            <a:solidFill>
              <a:srgbClr val="B4B5B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
        <p:nvSpPr>
          <p:cNvPr id="967" name="Google Shape;967;p42">
            <a:hlinkClick action="ppaction://hlinksldjump" r:id="rId28"/>
          </p:cNvPr>
          <p:cNvSpPr txBox="1"/>
          <p:nvPr/>
        </p:nvSpPr>
        <p:spPr>
          <a:xfrm>
            <a:off x="651992" y="3628161"/>
            <a:ext cx="534041" cy="207749"/>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900">
                <a:solidFill>
                  <a:srgbClr val="B4B5B2"/>
                </a:solidFill>
                <a:latin typeface="Poppins Medium"/>
                <a:ea typeface="Poppins Medium"/>
                <a:cs typeface="Poppins Medium"/>
                <a:sym typeface="Poppins Medium"/>
              </a:rPr>
              <a:t>Pricing</a:t>
            </a:r>
            <a:endParaRPr sz="1100"/>
          </a:p>
        </p:txBody>
      </p:sp>
      <p:grpSp>
        <p:nvGrpSpPr>
          <p:cNvPr id="968" name="Google Shape;968;p42"/>
          <p:cNvGrpSpPr/>
          <p:nvPr/>
        </p:nvGrpSpPr>
        <p:grpSpPr>
          <a:xfrm>
            <a:off x="323491" y="3647789"/>
            <a:ext cx="155748" cy="155800"/>
            <a:chOff x="6124575" y="3380359"/>
            <a:chExt cx="468618" cy="468774"/>
          </a:xfrm>
        </p:grpSpPr>
        <p:sp>
          <p:nvSpPr>
            <p:cNvPr id="969" name="Google Shape;969;p42">
              <a:hlinkClick action="ppaction://hlinksldjump" r:id="rId29"/>
            </p:cNvPr>
            <p:cNvSpPr/>
            <p:nvPr/>
          </p:nvSpPr>
          <p:spPr>
            <a:xfrm>
              <a:off x="6124575" y="3380359"/>
              <a:ext cx="468618" cy="468774"/>
            </a:xfrm>
            <a:custGeom>
              <a:rect b="b" l="l" r="r" t="t"/>
              <a:pathLst>
                <a:path extrusionOk="0" h="468774" w="468618">
                  <a:moveTo>
                    <a:pt x="468523" y="56377"/>
                  </a:moveTo>
                  <a:cubicBezTo>
                    <a:pt x="468523" y="53329"/>
                    <a:pt x="468523" y="50186"/>
                    <a:pt x="467951" y="47138"/>
                  </a:cubicBezTo>
                  <a:cubicBezTo>
                    <a:pt x="463094" y="18849"/>
                    <a:pt x="441567" y="466"/>
                    <a:pt x="412706" y="85"/>
                  </a:cubicBezTo>
                  <a:cubicBezTo>
                    <a:pt x="391561" y="-106"/>
                    <a:pt x="370415" y="85"/>
                    <a:pt x="349270" y="85"/>
                  </a:cubicBezTo>
                  <a:cubicBezTo>
                    <a:pt x="329744" y="85"/>
                    <a:pt x="310217" y="85"/>
                    <a:pt x="290691" y="85"/>
                  </a:cubicBezTo>
                  <a:cubicBezTo>
                    <a:pt x="259640" y="-106"/>
                    <a:pt x="233446" y="10943"/>
                    <a:pt x="211538" y="32946"/>
                  </a:cubicBezTo>
                  <a:cubicBezTo>
                    <a:pt x="146959" y="97716"/>
                    <a:pt x="82379" y="162391"/>
                    <a:pt x="17800" y="227065"/>
                  </a:cubicBezTo>
                  <a:cubicBezTo>
                    <a:pt x="-5917" y="250878"/>
                    <a:pt x="-5917" y="284120"/>
                    <a:pt x="17705" y="307837"/>
                  </a:cubicBezTo>
                  <a:cubicBezTo>
                    <a:pt x="65234" y="355558"/>
                    <a:pt x="112859" y="403183"/>
                    <a:pt x="160484" y="450808"/>
                  </a:cubicBezTo>
                  <a:cubicBezTo>
                    <a:pt x="184392" y="474715"/>
                    <a:pt x="217539" y="474811"/>
                    <a:pt x="241542" y="450808"/>
                  </a:cubicBezTo>
                  <a:cubicBezTo>
                    <a:pt x="306407" y="386133"/>
                    <a:pt x="371177" y="321363"/>
                    <a:pt x="435947" y="256688"/>
                  </a:cubicBezTo>
                  <a:cubicBezTo>
                    <a:pt x="457664" y="234971"/>
                    <a:pt x="468713" y="208777"/>
                    <a:pt x="468618" y="177916"/>
                  </a:cubicBezTo>
                  <a:cubicBezTo>
                    <a:pt x="468523" y="137435"/>
                    <a:pt x="468618" y="96859"/>
                    <a:pt x="468618" y="56377"/>
                  </a:cubicBezTo>
                  <a:close/>
                  <a:moveTo>
                    <a:pt x="409944" y="230875"/>
                  </a:moveTo>
                  <a:cubicBezTo>
                    <a:pt x="345174" y="295455"/>
                    <a:pt x="280595" y="360034"/>
                    <a:pt x="215920" y="424709"/>
                  </a:cubicBezTo>
                  <a:cubicBezTo>
                    <a:pt x="206014" y="434615"/>
                    <a:pt x="196013" y="434615"/>
                    <a:pt x="186202" y="424709"/>
                  </a:cubicBezTo>
                  <a:cubicBezTo>
                    <a:pt x="139053" y="377560"/>
                    <a:pt x="92000" y="330316"/>
                    <a:pt x="44851" y="283168"/>
                  </a:cubicBezTo>
                  <a:cubicBezTo>
                    <a:pt x="33707" y="272023"/>
                    <a:pt x="33802" y="262879"/>
                    <a:pt x="44851" y="251735"/>
                  </a:cubicBezTo>
                  <a:cubicBezTo>
                    <a:pt x="108764" y="187727"/>
                    <a:pt x="172676" y="123814"/>
                    <a:pt x="236494" y="59711"/>
                  </a:cubicBezTo>
                  <a:cubicBezTo>
                    <a:pt x="252020" y="44090"/>
                    <a:pt x="270403" y="36375"/>
                    <a:pt x="292406" y="36565"/>
                  </a:cubicBezTo>
                  <a:cubicBezTo>
                    <a:pt x="331744" y="36756"/>
                    <a:pt x="371082" y="36565"/>
                    <a:pt x="410516" y="36565"/>
                  </a:cubicBezTo>
                  <a:cubicBezTo>
                    <a:pt x="425184" y="36565"/>
                    <a:pt x="432233" y="43709"/>
                    <a:pt x="432233" y="58473"/>
                  </a:cubicBezTo>
                  <a:cubicBezTo>
                    <a:pt x="432233" y="78666"/>
                    <a:pt x="432233" y="98859"/>
                    <a:pt x="432233" y="118957"/>
                  </a:cubicBezTo>
                  <a:cubicBezTo>
                    <a:pt x="432233" y="138292"/>
                    <a:pt x="432233" y="157628"/>
                    <a:pt x="432233" y="177059"/>
                  </a:cubicBezTo>
                  <a:cubicBezTo>
                    <a:pt x="432233" y="198109"/>
                    <a:pt x="424994" y="216016"/>
                    <a:pt x="410039" y="230875"/>
                  </a:cubicBezTo>
                  <a:close/>
                </a:path>
              </a:pathLst>
            </a:custGeom>
            <a:solidFill>
              <a:srgbClr val="B4B5B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970" name="Google Shape;970;p42">
              <a:hlinkClick action="ppaction://hlinksldjump" r:id="rId30"/>
            </p:cNvPr>
            <p:cNvSpPr/>
            <p:nvPr/>
          </p:nvSpPr>
          <p:spPr>
            <a:xfrm>
              <a:off x="6405646" y="3456453"/>
              <a:ext cx="109824" cy="109728"/>
            </a:xfrm>
            <a:custGeom>
              <a:rect b="b" l="l" r="r" t="t"/>
              <a:pathLst>
                <a:path extrusionOk="0" h="109728" w="109824">
                  <a:moveTo>
                    <a:pt x="55055" y="0"/>
                  </a:moveTo>
                  <a:cubicBezTo>
                    <a:pt x="24765" y="-95"/>
                    <a:pt x="95" y="24480"/>
                    <a:pt x="0" y="54674"/>
                  </a:cubicBezTo>
                  <a:cubicBezTo>
                    <a:pt x="0" y="84868"/>
                    <a:pt x="24575" y="109633"/>
                    <a:pt x="54769" y="109728"/>
                  </a:cubicBezTo>
                  <a:cubicBezTo>
                    <a:pt x="85058" y="109728"/>
                    <a:pt x="109633" y="85344"/>
                    <a:pt x="109823" y="55055"/>
                  </a:cubicBezTo>
                  <a:cubicBezTo>
                    <a:pt x="110014" y="24861"/>
                    <a:pt x="85344" y="191"/>
                    <a:pt x="55055" y="96"/>
                  </a:cubicBezTo>
                  <a:close/>
                  <a:moveTo>
                    <a:pt x="54673" y="73152"/>
                  </a:moveTo>
                  <a:cubicBezTo>
                    <a:pt x="44577" y="72962"/>
                    <a:pt x="36576" y="64675"/>
                    <a:pt x="36671" y="54579"/>
                  </a:cubicBezTo>
                  <a:cubicBezTo>
                    <a:pt x="36766" y="44482"/>
                    <a:pt x="45053" y="36386"/>
                    <a:pt x="55150" y="36481"/>
                  </a:cubicBezTo>
                  <a:cubicBezTo>
                    <a:pt x="65151" y="36576"/>
                    <a:pt x="73247" y="44958"/>
                    <a:pt x="73152" y="55055"/>
                  </a:cubicBezTo>
                  <a:cubicBezTo>
                    <a:pt x="73057" y="65151"/>
                    <a:pt x="64675" y="73248"/>
                    <a:pt x="54673" y="73152"/>
                  </a:cubicBezTo>
                  <a:close/>
                </a:path>
              </a:pathLst>
            </a:custGeom>
            <a:solidFill>
              <a:srgbClr val="B4B5B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
        <p:nvSpPr>
          <p:cNvPr id="971" name="Google Shape;971;p42">
            <a:hlinkClick action="ppaction://hlinksldjump" r:id="rId31"/>
          </p:cNvPr>
          <p:cNvSpPr txBox="1"/>
          <p:nvPr/>
        </p:nvSpPr>
        <p:spPr>
          <a:xfrm>
            <a:off x="651992" y="3967736"/>
            <a:ext cx="780502" cy="207749"/>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900">
                <a:solidFill>
                  <a:srgbClr val="1ED760"/>
                </a:solidFill>
                <a:latin typeface="Poppins Medium"/>
                <a:ea typeface="Poppins Medium"/>
                <a:cs typeface="Poppins Medium"/>
                <a:sym typeface="Poppins Medium"/>
              </a:rPr>
              <a:t>Contact Us</a:t>
            </a:r>
            <a:endParaRPr sz="1100"/>
          </a:p>
        </p:txBody>
      </p:sp>
      <p:sp>
        <p:nvSpPr>
          <p:cNvPr id="972" name="Google Shape;972;p42">
            <a:hlinkClick action="ppaction://hlinksldjump" r:id="rId32"/>
          </p:cNvPr>
          <p:cNvSpPr/>
          <p:nvPr/>
        </p:nvSpPr>
        <p:spPr>
          <a:xfrm>
            <a:off x="327197" y="3969701"/>
            <a:ext cx="148874" cy="148865"/>
          </a:xfrm>
          <a:custGeom>
            <a:rect b="b" l="l" r="r" t="t"/>
            <a:pathLst>
              <a:path extrusionOk="0" h="692149" w="692188">
                <a:moveTo>
                  <a:pt x="676275" y="478060"/>
                </a:moveTo>
                <a:cubicBezTo>
                  <a:pt x="606266" y="450056"/>
                  <a:pt x="536258" y="422053"/>
                  <a:pt x="466154" y="394049"/>
                </a:cubicBezTo>
                <a:cubicBezTo>
                  <a:pt x="450247" y="387668"/>
                  <a:pt x="440531" y="392049"/>
                  <a:pt x="434150" y="407956"/>
                </a:cubicBezTo>
                <a:cubicBezTo>
                  <a:pt x="423005" y="435864"/>
                  <a:pt x="411575" y="463677"/>
                  <a:pt x="400907" y="491871"/>
                </a:cubicBezTo>
                <a:cubicBezTo>
                  <a:pt x="398431" y="498443"/>
                  <a:pt x="395288" y="499491"/>
                  <a:pt x="389096" y="498729"/>
                </a:cubicBezTo>
                <a:cubicBezTo>
                  <a:pt x="342138" y="493205"/>
                  <a:pt x="300609" y="475393"/>
                  <a:pt x="265462" y="443675"/>
                </a:cubicBezTo>
                <a:cubicBezTo>
                  <a:pt x="223456" y="405765"/>
                  <a:pt x="199739" y="358235"/>
                  <a:pt x="193453" y="302038"/>
                </a:cubicBezTo>
                <a:cubicBezTo>
                  <a:pt x="192881" y="296609"/>
                  <a:pt x="194024" y="293942"/>
                  <a:pt x="199644" y="291751"/>
                </a:cubicBezTo>
                <a:cubicBezTo>
                  <a:pt x="227933" y="280892"/>
                  <a:pt x="255937" y="269462"/>
                  <a:pt x="284131" y="258223"/>
                </a:cubicBezTo>
                <a:cubicBezTo>
                  <a:pt x="300323" y="251746"/>
                  <a:pt x="304514" y="242030"/>
                  <a:pt x="298037" y="225647"/>
                </a:cubicBezTo>
                <a:cubicBezTo>
                  <a:pt x="270415" y="156686"/>
                  <a:pt x="242697" y="87725"/>
                  <a:pt x="215360" y="18669"/>
                </a:cubicBezTo>
                <a:cubicBezTo>
                  <a:pt x="211931" y="10096"/>
                  <a:pt x="207645" y="3239"/>
                  <a:pt x="198787" y="0"/>
                </a:cubicBezTo>
                <a:lnTo>
                  <a:pt x="192024" y="0"/>
                </a:lnTo>
                <a:cubicBezTo>
                  <a:pt x="189357" y="2000"/>
                  <a:pt x="186595" y="2191"/>
                  <a:pt x="183928" y="0"/>
                </a:cubicBezTo>
                <a:lnTo>
                  <a:pt x="174498" y="0"/>
                </a:lnTo>
                <a:cubicBezTo>
                  <a:pt x="167069" y="1619"/>
                  <a:pt x="159353" y="953"/>
                  <a:pt x="151924" y="2858"/>
                </a:cubicBezTo>
                <a:cubicBezTo>
                  <a:pt x="86582" y="18860"/>
                  <a:pt x="40291" y="57531"/>
                  <a:pt x="13335" y="119063"/>
                </a:cubicBezTo>
                <a:cubicBezTo>
                  <a:pt x="5810" y="136303"/>
                  <a:pt x="1524" y="154400"/>
                  <a:pt x="0" y="173069"/>
                </a:cubicBezTo>
                <a:lnTo>
                  <a:pt x="0" y="181166"/>
                </a:lnTo>
                <a:cubicBezTo>
                  <a:pt x="1143" y="183833"/>
                  <a:pt x="1143" y="186595"/>
                  <a:pt x="0" y="189262"/>
                </a:cubicBezTo>
                <a:lnTo>
                  <a:pt x="0" y="198692"/>
                </a:lnTo>
                <a:cubicBezTo>
                  <a:pt x="1143" y="201835"/>
                  <a:pt x="1143" y="204978"/>
                  <a:pt x="0" y="208121"/>
                </a:cubicBezTo>
                <a:lnTo>
                  <a:pt x="0" y="212217"/>
                </a:lnTo>
                <a:cubicBezTo>
                  <a:pt x="953" y="213074"/>
                  <a:pt x="667" y="214122"/>
                  <a:pt x="667" y="215170"/>
                </a:cubicBezTo>
                <a:cubicBezTo>
                  <a:pt x="667" y="215932"/>
                  <a:pt x="667" y="216789"/>
                  <a:pt x="667" y="217551"/>
                </a:cubicBezTo>
                <a:cubicBezTo>
                  <a:pt x="667" y="218313"/>
                  <a:pt x="667" y="219170"/>
                  <a:pt x="667" y="219932"/>
                </a:cubicBezTo>
                <a:cubicBezTo>
                  <a:pt x="667" y="220980"/>
                  <a:pt x="857" y="222123"/>
                  <a:pt x="0" y="222885"/>
                </a:cubicBezTo>
                <a:lnTo>
                  <a:pt x="0" y="228314"/>
                </a:lnTo>
                <a:cubicBezTo>
                  <a:pt x="2477" y="229553"/>
                  <a:pt x="1334" y="231934"/>
                  <a:pt x="1429" y="233648"/>
                </a:cubicBezTo>
                <a:cubicBezTo>
                  <a:pt x="7239" y="300990"/>
                  <a:pt x="24479" y="365189"/>
                  <a:pt x="56769" y="424625"/>
                </a:cubicBezTo>
                <a:cubicBezTo>
                  <a:pt x="132017" y="563213"/>
                  <a:pt x="246983" y="649605"/>
                  <a:pt x="401479" y="682371"/>
                </a:cubicBezTo>
                <a:cubicBezTo>
                  <a:pt x="439674" y="690467"/>
                  <a:pt x="478536" y="694373"/>
                  <a:pt x="517589" y="690848"/>
                </a:cubicBezTo>
                <a:cubicBezTo>
                  <a:pt x="614267" y="682276"/>
                  <a:pt x="690848" y="599218"/>
                  <a:pt x="692182" y="501968"/>
                </a:cubicBezTo>
                <a:cubicBezTo>
                  <a:pt x="692372" y="488537"/>
                  <a:pt x="688562" y="482632"/>
                  <a:pt x="676180" y="477679"/>
                </a:cubicBezTo>
                <a:close/>
                <a:moveTo>
                  <a:pt x="650367" y="520065"/>
                </a:moveTo>
                <a:cubicBezTo>
                  <a:pt x="642366" y="579215"/>
                  <a:pt x="596837" y="630936"/>
                  <a:pt x="538925" y="646271"/>
                </a:cubicBezTo>
                <a:cubicBezTo>
                  <a:pt x="523399" y="650367"/>
                  <a:pt x="507587" y="652272"/>
                  <a:pt x="493014" y="651701"/>
                </a:cubicBezTo>
                <a:cubicBezTo>
                  <a:pt x="292418" y="650653"/>
                  <a:pt x="113348" y="513683"/>
                  <a:pt x="58103" y="320421"/>
                </a:cubicBezTo>
                <a:cubicBezTo>
                  <a:pt x="46387" y="279273"/>
                  <a:pt x="40481" y="237268"/>
                  <a:pt x="40577" y="194405"/>
                </a:cubicBezTo>
                <a:cubicBezTo>
                  <a:pt x="40672" y="117920"/>
                  <a:pt x="95726" y="53912"/>
                  <a:pt x="171164" y="42101"/>
                </a:cubicBezTo>
                <a:cubicBezTo>
                  <a:pt x="177641" y="41053"/>
                  <a:pt x="181261" y="41910"/>
                  <a:pt x="184023" y="49149"/>
                </a:cubicBezTo>
                <a:cubicBezTo>
                  <a:pt x="206407" y="106204"/>
                  <a:pt x="229267" y="163163"/>
                  <a:pt x="252222" y="219932"/>
                </a:cubicBezTo>
                <a:cubicBezTo>
                  <a:pt x="254318" y="225076"/>
                  <a:pt x="253651" y="226790"/>
                  <a:pt x="248317" y="228886"/>
                </a:cubicBezTo>
                <a:cubicBezTo>
                  <a:pt x="221266" y="239268"/>
                  <a:pt x="194501" y="250222"/>
                  <a:pt x="167545" y="260985"/>
                </a:cubicBezTo>
                <a:cubicBezTo>
                  <a:pt x="156305" y="265462"/>
                  <a:pt x="151638" y="271939"/>
                  <a:pt x="152114" y="283559"/>
                </a:cubicBezTo>
                <a:cubicBezTo>
                  <a:pt x="156877" y="392906"/>
                  <a:pt x="208979" y="471202"/>
                  <a:pt x="307467" y="518255"/>
                </a:cubicBezTo>
                <a:cubicBezTo>
                  <a:pt x="339757" y="533686"/>
                  <a:pt x="374523" y="539877"/>
                  <a:pt x="410242" y="540163"/>
                </a:cubicBezTo>
                <a:cubicBezTo>
                  <a:pt x="420719" y="540163"/>
                  <a:pt x="427292" y="534543"/>
                  <a:pt x="431101" y="525018"/>
                </a:cubicBezTo>
                <a:cubicBezTo>
                  <a:pt x="441865" y="497872"/>
                  <a:pt x="452819" y="470821"/>
                  <a:pt x="463487" y="443675"/>
                </a:cubicBezTo>
                <a:cubicBezTo>
                  <a:pt x="465392" y="438912"/>
                  <a:pt x="467011" y="437864"/>
                  <a:pt x="471964" y="439865"/>
                </a:cubicBezTo>
                <a:cubicBezTo>
                  <a:pt x="529019" y="462915"/>
                  <a:pt x="586073" y="485775"/>
                  <a:pt x="643319" y="508349"/>
                </a:cubicBezTo>
                <a:cubicBezTo>
                  <a:pt x="649510" y="510826"/>
                  <a:pt x="651129" y="513683"/>
                  <a:pt x="650272" y="520065"/>
                </a:cubicBezTo>
                <a:close/>
              </a:path>
            </a:pathLst>
          </a:custGeom>
          <a:solidFill>
            <a:srgbClr val="1ED760"/>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nvGrpSpPr>
          <p:cNvPr id="973" name="Google Shape;973;p42"/>
          <p:cNvGrpSpPr/>
          <p:nvPr/>
        </p:nvGrpSpPr>
        <p:grpSpPr>
          <a:xfrm>
            <a:off x="6828349" y="220591"/>
            <a:ext cx="758250" cy="223425"/>
            <a:chOff x="9104466" y="294121"/>
            <a:chExt cx="1011000" cy="297900"/>
          </a:xfrm>
        </p:grpSpPr>
        <p:sp>
          <p:nvSpPr>
            <p:cNvPr id="974" name="Google Shape;974;p42"/>
            <p:cNvSpPr/>
            <p:nvPr/>
          </p:nvSpPr>
          <p:spPr>
            <a:xfrm>
              <a:off x="9104466" y="294121"/>
              <a:ext cx="1011000" cy="297900"/>
            </a:xfrm>
            <a:prstGeom prst="roundRect">
              <a:avLst>
                <a:gd fmla="val 50000" name="adj"/>
              </a:avLst>
            </a:prstGeom>
            <a:noFill/>
            <a:ln cap="flat" cmpd="sng" w="9525">
              <a:solidFill>
                <a:schemeClr val="l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975" name="Google Shape;975;p42"/>
            <p:cNvSpPr txBox="1"/>
            <p:nvPr/>
          </p:nvSpPr>
          <p:spPr>
            <a:xfrm>
              <a:off x="9179442" y="302573"/>
              <a:ext cx="861000" cy="2769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900">
                  <a:solidFill>
                    <a:schemeClr val="lt1"/>
                  </a:solidFill>
                  <a:latin typeface="Poppins Medium"/>
                  <a:ea typeface="Poppins Medium"/>
                  <a:cs typeface="Poppins Medium"/>
                  <a:sym typeface="Poppins Medium"/>
                </a:rPr>
                <a:t>Upgrade</a:t>
              </a:r>
              <a:endParaRPr sz="1100"/>
            </a:p>
          </p:txBody>
        </p:sp>
      </p:grpSp>
      <p:sp>
        <p:nvSpPr>
          <p:cNvPr id="976" name="Google Shape;976;p42"/>
          <p:cNvSpPr/>
          <p:nvPr/>
        </p:nvSpPr>
        <p:spPr>
          <a:xfrm>
            <a:off x="7821330" y="220591"/>
            <a:ext cx="1022700" cy="223500"/>
          </a:xfrm>
          <a:prstGeom prst="roundRect">
            <a:avLst>
              <a:gd fmla="val 50000" name="adj"/>
            </a:avLst>
          </a:prstGeom>
          <a:solidFill>
            <a:srgbClr val="0A080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977" name="Google Shape;977;p42"/>
          <p:cNvSpPr txBox="1"/>
          <p:nvPr/>
        </p:nvSpPr>
        <p:spPr>
          <a:xfrm>
            <a:off x="7994698" y="228442"/>
            <a:ext cx="681900" cy="2079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900">
                <a:solidFill>
                  <a:schemeClr val="lt1"/>
                </a:solidFill>
                <a:latin typeface="Poppins Medium"/>
                <a:ea typeface="Poppins Medium"/>
                <a:cs typeface="Poppins Medium"/>
                <a:sym typeface="Poppins Medium"/>
              </a:rPr>
              <a:t>John Doe</a:t>
            </a:r>
            <a:endParaRPr sz="1100"/>
          </a:p>
        </p:txBody>
      </p:sp>
      <p:sp>
        <p:nvSpPr>
          <p:cNvPr id="978" name="Google Shape;978;p42"/>
          <p:cNvSpPr/>
          <p:nvPr/>
        </p:nvSpPr>
        <p:spPr>
          <a:xfrm>
            <a:off x="7849446" y="241506"/>
            <a:ext cx="178500" cy="178500"/>
          </a:xfrm>
          <a:prstGeom prst="ellipse">
            <a:avLst/>
          </a:prstGeom>
          <a:solidFill>
            <a:srgbClr val="55555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979" name="Google Shape;979;p42"/>
          <p:cNvSpPr/>
          <p:nvPr/>
        </p:nvSpPr>
        <p:spPr>
          <a:xfrm>
            <a:off x="7895219" y="282786"/>
            <a:ext cx="87048" cy="96035"/>
          </a:xfrm>
          <a:custGeom>
            <a:rect b="b" l="l" r="r" t="t"/>
            <a:pathLst>
              <a:path extrusionOk="0" h="128047" w="116064">
                <a:moveTo>
                  <a:pt x="115527" y="108391"/>
                </a:moveTo>
                <a:cubicBezTo>
                  <a:pt x="113261" y="93389"/>
                  <a:pt x="106280" y="81019"/>
                  <a:pt x="94646" y="71344"/>
                </a:cubicBezTo>
                <a:cubicBezTo>
                  <a:pt x="90176" y="67609"/>
                  <a:pt x="85154" y="64731"/>
                  <a:pt x="79582" y="62465"/>
                </a:cubicBezTo>
                <a:cubicBezTo>
                  <a:pt x="95932" y="49177"/>
                  <a:pt x="96973" y="26153"/>
                  <a:pt x="84052" y="11702"/>
                </a:cubicBezTo>
                <a:cubicBezTo>
                  <a:pt x="71315" y="-2627"/>
                  <a:pt x="49516" y="-3974"/>
                  <a:pt x="35187" y="8640"/>
                </a:cubicBezTo>
                <a:cubicBezTo>
                  <a:pt x="27900" y="15070"/>
                  <a:pt x="23859" y="23214"/>
                  <a:pt x="23308" y="32889"/>
                </a:cubicBezTo>
                <a:cubicBezTo>
                  <a:pt x="22696" y="44891"/>
                  <a:pt x="27288" y="54689"/>
                  <a:pt x="36534" y="62404"/>
                </a:cubicBezTo>
                <a:cubicBezTo>
                  <a:pt x="36106" y="62588"/>
                  <a:pt x="35800" y="62771"/>
                  <a:pt x="35432" y="62894"/>
                </a:cubicBezTo>
                <a:cubicBezTo>
                  <a:pt x="20981" y="69201"/>
                  <a:pt x="10694" y="79611"/>
                  <a:pt x="4448" y="94123"/>
                </a:cubicBezTo>
                <a:cubicBezTo>
                  <a:pt x="529" y="103370"/>
                  <a:pt x="-329" y="112984"/>
                  <a:pt x="100" y="122842"/>
                </a:cubicBezTo>
                <a:cubicBezTo>
                  <a:pt x="100" y="124189"/>
                  <a:pt x="712" y="125292"/>
                  <a:pt x="1631" y="126210"/>
                </a:cubicBezTo>
                <a:cubicBezTo>
                  <a:pt x="2917" y="127557"/>
                  <a:pt x="4570" y="128047"/>
                  <a:pt x="6407" y="128047"/>
                </a:cubicBezTo>
                <a:cubicBezTo>
                  <a:pt x="40821" y="128047"/>
                  <a:pt x="75234" y="128047"/>
                  <a:pt x="109648" y="128047"/>
                </a:cubicBezTo>
                <a:cubicBezTo>
                  <a:pt x="110077" y="128047"/>
                  <a:pt x="110567" y="128047"/>
                  <a:pt x="110995" y="127986"/>
                </a:cubicBezTo>
                <a:cubicBezTo>
                  <a:pt x="113935" y="127557"/>
                  <a:pt x="116016" y="125414"/>
                  <a:pt x="116016" y="122475"/>
                </a:cubicBezTo>
                <a:cubicBezTo>
                  <a:pt x="116078" y="117760"/>
                  <a:pt x="116200" y="113045"/>
                  <a:pt x="115465" y="108330"/>
                </a:cubicBezTo>
                <a:close/>
                <a:moveTo>
                  <a:pt x="34881" y="35094"/>
                </a:moveTo>
                <a:cubicBezTo>
                  <a:pt x="34881" y="22234"/>
                  <a:pt x="45107" y="11763"/>
                  <a:pt x="57721" y="11702"/>
                </a:cubicBezTo>
                <a:cubicBezTo>
                  <a:pt x="70764" y="11641"/>
                  <a:pt x="81174" y="21928"/>
                  <a:pt x="81235" y="34971"/>
                </a:cubicBezTo>
                <a:cubicBezTo>
                  <a:pt x="81297" y="47769"/>
                  <a:pt x="70826" y="58240"/>
                  <a:pt x="57966" y="58240"/>
                </a:cubicBezTo>
                <a:cubicBezTo>
                  <a:pt x="45291" y="58240"/>
                  <a:pt x="34881" y="47769"/>
                  <a:pt x="34881" y="35094"/>
                </a:cubicBezTo>
                <a:close/>
                <a:moveTo>
                  <a:pt x="103280" y="116413"/>
                </a:moveTo>
                <a:cubicBezTo>
                  <a:pt x="88155" y="116413"/>
                  <a:pt x="73091" y="116413"/>
                  <a:pt x="57966" y="116413"/>
                </a:cubicBezTo>
                <a:cubicBezTo>
                  <a:pt x="42842" y="116413"/>
                  <a:pt x="28023" y="116413"/>
                  <a:pt x="13082" y="116413"/>
                </a:cubicBezTo>
                <a:cubicBezTo>
                  <a:pt x="11918" y="116413"/>
                  <a:pt x="11551" y="116229"/>
                  <a:pt x="11612" y="114943"/>
                </a:cubicBezTo>
                <a:cubicBezTo>
                  <a:pt x="13021" y="94797"/>
                  <a:pt x="22879" y="80529"/>
                  <a:pt x="41494" y="72936"/>
                </a:cubicBezTo>
                <a:cubicBezTo>
                  <a:pt x="67274" y="62465"/>
                  <a:pt x="97156" y="78509"/>
                  <a:pt x="103219" y="105697"/>
                </a:cubicBezTo>
                <a:cubicBezTo>
                  <a:pt x="103892" y="108820"/>
                  <a:pt x="104259" y="111943"/>
                  <a:pt x="104443" y="115127"/>
                </a:cubicBezTo>
                <a:cubicBezTo>
                  <a:pt x="104504" y="116229"/>
                  <a:pt x="104198" y="116351"/>
                  <a:pt x="103219" y="116351"/>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980" name="Google Shape;980;p42"/>
          <p:cNvSpPr/>
          <p:nvPr/>
        </p:nvSpPr>
        <p:spPr>
          <a:xfrm rot="3599511">
            <a:off x="8687344" y="291053"/>
            <a:ext cx="64784" cy="56039"/>
          </a:xfrm>
          <a:prstGeom prst="triangle">
            <a:avLst>
              <a:gd fmla="val 50000" name="adj"/>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21212"/>
        </a:solidFill>
      </p:bgPr>
    </p:bg>
    <p:spTree>
      <p:nvGrpSpPr>
        <p:cNvPr id="984" name="Shape 984"/>
        <p:cNvGrpSpPr/>
        <p:nvPr/>
      </p:nvGrpSpPr>
      <p:grpSpPr>
        <a:xfrm>
          <a:off x="0" y="0"/>
          <a:ext cx="0" cy="0"/>
          <a:chOff x="0" y="0"/>
          <a:chExt cx="0" cy="0"/>
        </a:xfrm>
      </p:grpSpPr>
      <p:sp>
        <p:nvSpPr>
          <p:cNvPr id="985" name="Google Shape;985;p43"/>
          <p:cNvSpPr txBox="1"/>
          <p:nvPr/>
        </p:nvSpPr>
        <p:spPr>
          <a:xfrm>
            <a:off x="2965070" y="1752858"/>
            <a:ext cx="3213860" cy="761747"/>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GB" sz="4500">
                <a:solidFill>
                  <a:srgbClr val="1ED760"/>
                </a:solidFill>
                <a:latin typeface="Poppins SemiBold"/>
                <a:ea typeface="Poppins SemiBold"/>
                <a:cs typeface="Poppins SemiBold"/>
                <a:sym typeface="Poppins SemiBold"/>
              </a:rPr>
              <a:t>Thank You</a:t>
            </a:r>
            <a:endParaRPr sz="1100"/>
          </a:p>
        </p:txBody>
      </p:sp>
      <p:sp>
        <p:nvSpPr>
          <p:cNvPr id="986" name="Google Shape;986;p43"/>
          <p:cNvSpPr/>
          <p:nvPr/>
        </p:nvSpPr>
        <p:spPr>
          <a:xfrm>
            <a:off x="0" y="4267463"/>
            <a:ext cx="9144000" cy="876667"/>
          </a:xfrm>
          <a:custGeom>
            <a:rect b="b" l="l" r="r" t="t"/>
            <a:pathLst>
              <a:path extrusionOk="0" h="1168889" w="12192000">
                <a:moveTo>
                  <a:pt x="0" y="0"/>
                </a:moveTo>
                <a:lnTo>
                  <a:pt x="12192000" y="0"/>
                </a:lnTo>
                <a:lnTo>
                  <a:pt x="12192000" y="1168890"/>
                </a:lnTo>
                <a:lnTo>
                  <a:pt x="0" y="1168890"/>
                </a:lnTo>
                <a:lnTo>
                  <a:pt x="0" y="0"/>
                </a:lnTo>
                <a:lnTo>
                  <a:pt x="0" y="0"/>
                </a:lnTo>
                <a:close/>
              </a:path>
            </a:pathLst>
          </a:custGeom>
          <a:solidFill>
            <a:srgbClr val="171717"/>
          </a:solidFill>
          <a:ln>
            <a:noFill/>
          </a:ln>
          <a:effectLst>
            <a:outerShdw blurRad="127000" rotWithShape="0" algn="tl" dir="2700000" dist="38100">
              <a:srgbClr val="000000">
                <a:alpha val="6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987" name="Google Shape;987;p43"/>
          <p:cNvSpPr/>
          <p:nvPr/>
        </p:nvSpPr>
        <p:spPr>
          <a:xfrm>
            <a:off x="316830" y="4405395"/>
            <a:ext cx="600858" cy="600858"/>
          </a:xfrm>
          <a:custGeom>
            <a:rect b="b" l="l" r="r" t="t"/>
            <a:pathLst>
              <a:path extrusionOk="0" h="801144" w="801144">
                <a:moveTo>
                  <a:pt x="0" y="0"/>
                </a:moveTo>
                <a:lnTo>
                  <a:pt x="801145" y="0"/>
                </a:lnTo>
                <a:lnTo>
                  <a:pt x="801145" y="801145"/>
                </a:lnTo>
                <a:lnTo>
                  <a:pt x="0" y="801145"/>
                </a:lnTo>
                <a:close/>
              </a:path>
            </a:pathLst>
          </a:custGeom>
          <a:solidFill>
            <a:srgbClr val="DDDFDA"/>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988" name="Google Shape;988;p43"/>
          <p:cNvSpPr txBox="1"/>
          <p:nvPr/>
        </p:nvSpPr>
        <p:spPr>
          <a:xfrm>
            <a:off x="971750" y="4711100"/>
            <a:ext cx="1432800" cy="1923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800">
                <a:solidFill>
                  <a:srgbClr val="A3A3A3"/>
                </a:solidFill>
                <a:latin typeface="Poppins"/>
                <a:ea typeface="Poppins"/>
                <a:cs typeface="Poppins"/>
                <a:sym typeface="Poppins"/>
              </a:rPr>
              <a:t>Luis Fonsi, Daddy Yankee</a:t>
            </a:r>
            <a:endParaRPr sz="1100"/>
          </a:p>
        </p:txBody>
      </p:sp>
      <p:sp>
        <p:nvSpPr>
          <p:cNvPr id="989" name="Google Shape;989;p43"/>
          <p:cNvSpPr txBox="1"/>
          <p:nvPr/>
        </p:nvSpPr>
        <p:spPr>
          <a:xfrm>
            <a:off x="968318" y="4489571"/>
            <a:ext cx="1432791" cy="207749"/>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900">
                <a:solidFill>
                  <a:srgbClr val="FFFFFF"/>
                </a:solidFill>
                <a:latin typeface="Poppins Medium"/>
                <a:ea typeface="Poppins Medium"/>
                <a:cs typeface="Poppins Medium"/>
                <a:sym typeface="Poppins Medium"/>
              </a:rPr>
              <a:t>Despacito</a:t>
            </a:r>
            <a:endParaRPr sz="1100"/>
          </a:p>
        </p:txBody>
      </p:sp>
      <p:grpSp>
        <p:nvGrpSpPr>
          <p:cNvPr id="990" name="Google Shape;990;p43"/>
          <p:cNvGrpSpPr/>
          <p:nvPr/>
        </p:nvGrpSpPr>
        <p:grpSpPr>
          <a:xfrm>
            <a:off x="2330686" y="4655495"/>
            <a:ext cx="106499" cy="100543"/>
            <a:chOff x="3193815" y="6207327"/>
            <a:chExt cx="141998" cy="134058"/>
          </a:xfrm>
        </p:grpSpPr>
        <p:sp>
          <p:nvSpPr>
            <p:cNvPr id="991" name="Google Shape;991;p43"/>
            <p:cNvSpPr/>
            <p:nvPr/>
          </p:nvSpPr>
          <p:spPr>
            <a:xfrm>
              <a:off x="3193815" y="6207327"/>
              <a:ext cx="141998" cy="134058"/>
            </a:xfrm>
            <a:custGeom>
              <a:rect b="b" l="l" r="r" t="t"/>
              <a:pathLst>
                <a:path extrusionOk="0" h="134058" w="141998">
                  <a:moveTo>
                    <a:pt x="106499" y="0"/>
                  </a:moveTo>
                  <a:cubicBezTo>
                    <a:pt x="94360" y="0"/>
                    <a:pt x="81305" y="7634"/>
                    <a:pt x="70999" y="27942"/>
                  </a:cubicBezTo>
                  <a:cubicBezTo>
                    <a:pt x="60693" y="7634"/>
                    <a:pt x="47638" y="0"/>
                    <a:pt x="35500" y="0"/>
                  </a:cubicBezTo>
                  <a:cubicBezTo>
                    <a:pt x="16566" y="0"/>
                    <a:pt x="0" y="18551"/>
                    <a:pt x="0" y="36263"/>
                  </a:cubicBezTo>
                  <a:cubicBezTo>
                    <a:pt x="0" y="80008"/>
                    <a:pt x="70999" y="134059"/>
                    <a:pt x="70999" y="134059"/>
                  </a:cubicBezTo>
                  <a:cubicBezTo>
                    <a:pt x="70999" y="134059"/>
                    <a:pt x="141998" y="79931"/>
                    <a:pt x="141998" y="36263"/>
                  </a:cubicBezTo>
                  <a:cubicBezTo>
                    <a:pt x="141998" y="18475"/>
                    <a:pt x="125432" y="0"/>
                    <a:pt x="106499" y="0"/>
                  </a:cubicBezTo>
                  <a:lnTo>
                    <a:pt x="106499" y="0"/>
                  </a:lnTo>
                  <a:close/>
                  <a:moveTo>
                    <a:pt x="70999" y="128791"/>
                  </a:moveTo>
                  <a:cubicBezTo>
                    <a:pt x="58479" y="118714"/>
                    <a:pt x="4123" y="72908"/>
                    <a:pt x="4123" y="36263"/>
                  </a:cubicBezTo>
                  <a:cubicBezTo>
                    <a:pt x="4428" y="28018"/>
                    <a:pt x="7863" y="20231"/>
                    <a:pt x="13665" y="14353"/>
                  </a:cubicBezTo>
                  <a:cubicBezTo>
                    <a:pt x="19238" y="8169"/>
                    <a:pt x="27102" y="4428"/>
                    <a:pt x="35500" y="4199"/>
                  </a:cubicBezTo>
                  <a:cubicBezTo>
                    <a:pt x="47791" y="4199"/>
                    <a:pt x="58784" y="13055"/>
                    <a:pt x="67258" y="29850"/>
                  </a:cubicBezTo>
                  <a:lnTo>
                    <a:pt x="70999" y="37255"/>
                  </a:lnTo>
                  <a:lnTo>
                    <a:pt x="74740" y="29850"/>
                  </a:lnTo>
                  <a:cubicBezTo>
                    <a:pt x="83214" y="13055"/>
                    <a:pt x="94207" y="4199"/>
                    <a:pt x="106499" y="4199"/>
                  </a:cubicBezTo>
                  <a:cubicBezTo>
                    <a:pt x="122302" y="4199"/>
                    <a:pt x="137876" y="20078"/>
                    <a:pt x="137876" y="36339"/>
                  </a:cubicBezTo>
                  <a:cubicBezTo>
                    <a:pt x="137876" y="72908"/>
                    <a:pt x="83519" y="118790"/>
                    <a:pt x="70999" y="128867"/>
                  </a:cubicBezTo>
                  <a:lnTo>
                    <a:pt x="70999" y="128867"/>
                  </a:lnTo>
                  <a:close/>
                </a:path>
              </a:pathLst>
            </a:custGeom>
            <a:solidFill>
              <a:srgbClr val="B4B5B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992" name="Google Shape;992;p43"/>
            <p:cNvSpPr/>
            <p:nvPr/>
          </p:nvSpPr>
          <p:spPr>
            <a:xfrm>
              <a:off x="3193815" y="6207327"/>
              <a:ext cx="141998" cy="134058"/>
            </a:xfrm>
            <a:custGeom>
              <a:rect b="b" l="l" r="r" t="t"/>
              <a:pathLst>
                <a:path extrusionOk="0" h="134058" w="141998">
                  <a:moveTo>
                    <a:pt x="106499" y="0"/>
                  </a:moveTo>
                  <a:cubicBezTo>
                    <a:pt x="94360" y="0"/>
                    <a:pt x="81305" y="7634"/>
                    <a:pt x="70999" y="27942"/>
                  </a:cubicBezTo>
                  <a:cubicBezTo>
                    <a:pt x="60693" y="7634"/>
                    <a:pt x="47638" y="0"/>
                    <a:pt x="35500" y="0"/>
                  </a:cubicBezTo>
                  <a:cubicBezTo>
                    <a:pt x="16566" y="0"/>
                    <a:pt x="0" y="18551"/>
                    <a:pt x="0" y="36263"/>
                  </a:cubicBezTo>
                  <a:cubicBezTo>
                    <a:pt x="0" y="80008"/>
                    <a:pt x="70999" y="134059"/>
                    <a:pt x="70999" y="134059"/>
                  </a:cubicBezTo>
                  <a:cubicBezTo>
                    <a:pt x="70999" y="134059"/>
                    <a:pt x="141998" y="79931"/>
                    <a:pt x="141998" y="36263"/>
                  </a:cubicBezTo>
                  <a:cubicBezTo>
                    <a:pt x="141998" y="18475"/>
                    <a:pt x="125432" y="0"/>
                    <a:pt x="106499" y="0"/>
                  </a:cubicBezTo>
                  <a:lnTo>
                    <a:pt x="106499" y="0"/>
                  </a:lnTo>
                  <a:close/>
                  <a:moveTo>
                    <a:pt x="70999" y="128791"/>
                  </a:moveTo>
                  <a:cubicBezTo>
                    <a:pt x="58479" y="118714"/>
                    <a:pt x="4123" y="72908"/>
                    <a:pt x="4123" y="36263"/>
                  </a:cubicBezTo>
                  <a:cubicBezTo>
                    <a:pt x="4428" y="28018"/>
                    <a:pt x="7863" y="20231"/>
                    <a:pt x="13665" y="14353"/>
                  </a:cubicBezTo>
                  <a:cubicBezTo>
                    <a:pt x="19238" y="8169"/>
                    <a:pt x="27102" y="4428"/>
                    <a:pt x="35500" y="4199"/>
                  </a:cubicBezTo>
                  <a:cubicBezTo>
                    <a:pt x="47791" y="4199"/>
                    <a:pt x="58784" y="13055"/>
                    <a:pt x="67258" y="29850"/>
                  </a:cubicBezTo>
                  <a:lnTo>
                    <a:pt x="70999" y="37255"/>
                  </a:lnTo>
                  <a:lnTo>
                    <a:pt x="74740" y="29850"/>
                  </a:lnTo>
                  <a:cubicBezTo>
                    <a:pt x="83214" y="13055"/>
                    <a:pt x="94207" y="4199"/>
                    <a:pt x="106499" y="4199"/>
                  </a:cubicBezTo>
                  <a:cubicBezTo>
                    <a:pt x="122302" y="4199"/>
                    <a:pt x="137876" y="20078"/>
                    <a:pt x="137876" y="36339"/>
                  </a:cubicBezTo>
                  <a:cubicBezTo>
                    <a:pt x="137876" y="72908"/>
                    <a:pt x="83519" y="118790"/>
                    <a:pt x="70999" y="128867"/>
                  </a:cubicBezTo>
                  <a:lnTo>
                    <a:pt x="70999" y="128867"/>
                  </a:lnTo>
                  <a:close/>
                </a:path>
              </a:pathLst>
            </a:custGeom>
            <a:noFill/>
            <a:ln cap="flat" cmpd="sng" w="9525">
              <a:solidFill>
                <a:srgbClr val="B4B5B2"/>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
        <p:nvSpPr>
          <p:cNvPr id="993" name="Google Shape;993;p43"/>
          <p:cNvSpPr txBox="1"/>
          <p:nvPr/>
        </p:nvSpPr>
        <p:spPr>
          <a:xfrm>
            <a:off x="2998149" y="4819200"/>
            <a:ext cx="357900" cy="1923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800">
                <a:solidFill>
                  <a:srgbClr val="A3A3A3"/>
                </a:solidFill>
                <a:latin typeface="Poppins"/>
                <a:ea typeface="Poppins"/>
                <a:cs typeface="Poppins"/>
                <a:sym typeface="Poppins"/>
              </a:rPr>
              <a:t>0:23</a:t>
            </a:r>
            <a:endParaRPr sz="1100"/>
          </a:p>
        </p:txBody>
      </p:sp>
      <p:sp>
        <p:nvSpPr>
          <p:cNvPr id="994" name="Google Shape;994;p43"/>
          <p:cNvSpPr txBox="1"/>
          <p:nvPr/>
        </p:nvSpPr>
        <p:spPr>
          <a:xfrm>
            <a:off x="6389001" y="4819200"/>
            <a:ext cx="464100" cy="1923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800">
                <a:solidFill>
                  <a:srgbClr val="A3A3A3"/>
                </a:solidFill>
                <a:latin typeface="Poppins"/>
                <a:ea typeface="Poppins"/>
                <a:cs typeface="Poppins"/>
                <a:sym typeface="Poppins"/>
              </a:rPr>
              <a:t>-3:25</a:t>
            </a:r>
            <a:endParaRPr sz="1100"/>
          </a:p>
        </p:txBody>
      </p:sp>
      <p:grpSp>
        <p:nvGrpSpPr>
          <p:cNvPr id="995" name="Google Shape;995;p43"/>
          <p:cNvGrpSpPr/>
          <p:nvPr/>
        </p:nvGrpSpPr>
        <p:grpSpPr>
          <a:xfrm>
            <a:off x="3356200" y="4924490"/>
            <a:ext cx="3005610" cy="5725"/>
            <a:chOff x="4300409" y="6565987"/>
            <a:chExt cx="4007480" cy="7634"/>
          </a:xfrm>
        </p:grpSpPr>
        <p:sp>
          <p:nvSpPr>
            <p:cNvPr id="996" name="Google Shape;996;p43"/>
            <p:cNvSpPr/>
            <p:nvPr/>
          </p:nvSpPr>
          <p:spPr>
            <a:xfrm>
              <a:off x="4300409" y="6565987"/>
              <a:ext cx="4007480" cy="7634"/>
            </a:xfrm>
            <a:custGeom>
              <a:rect b="b" l="l" r="r" t="t"/>
              <a:pathLst>
                <a:path extrusionOk="0" h="7634" w="4007480">
                  <a:moveTo>
                    <a:pt x="0" y="0"/>
                  </a:moveTo>
                  <a:lnTo>
                    <a:pt x="4007481" y="0"/>
                  </a:lnTo>
                </a:path>
              </a:pathLst>
            </a:custGeom>
            <a:noFill/>
            <a:ln cap="rnd" cmpd="sng" w="22900">
              <a:solidFill>
                <a:srgbClr val="A3A3A3"/>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997" name="Google Shape;997;p43"/>
            <p:cNvSpPr/>
            <p:nvPr/>
          </p:nvSpPr>
          <p:spPr>
            <a:xfrm>
              <a:off x="4300409" y="6565987"/>
              <a:ext cx="324992" cy="7634"/>
            </a:xfrm>
            <a:custGeom>
              <a:rect b="b" l="l" r="r" t="t"/>
              <a:pathLst>
                <a:path extrusionOk="0" h="7634" w="324992">
                  <a:moveTo>
                    <a:pt x="0" y="0"/>
                  </a:moveTo>
                  <a:lnTo>
                    <a:pt x="324993" y="0"/>
                  </a:lnTo>
                </a:path>
              </a:pathLst>
            </a:custGeom>
            <a:noFill/>
            <a:ln cap="rnd" cmpd="sng" w="22900">
              <a:solidFill>
                <a:srgbClr val="FFFFF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grpSp>
        <p:nvGrpSpPr>
          <p:cNvPr id="998" name="Google Shape;998;p43"/>
          <p:cNvGrpSpPr/>
          <p:nvPr/>
        </p:nvGrpSpPr>
        <p:grpSpPr>
          <a:xfrm>
            <a:off x="4511232" y="4456925"/>
            <a:ext cx="757843" cy="260465"/>
            <a:chOff x="5985836" y="6055175"/>
            <a:chExt cx="682813" cy="234678"/>
          </a:xfrm>
        </p:grpSpPr>
        <p:grpSp>
          <p:nvGrpSpPr>
            <p:cNvPr id="999" name="Google Shape;999;p43"/>
            <p:cNvGrpSpPr/>
            <p:nvPr/>
          </p:nvGrpSpPr>
          <p:grpSpPr>
            <a:xfrm>
              <a:off x="6209903" y="6055175"/>
              <a:ext cx="234678" cy="234678"/>
              <a:chOff x="6209903" y="6055175"/>
              <a:chExt cx="234678" cy="234678"/>
            </a:xfrm>
          </p:grpSpPr>
          <p:sp>
            <p:nvSpPr>
              <p:cNvPr id="1000" name="Google Shape;1000;p43"/>
              <p:cNvSpPr/>
              <p:nvPr/>
            </p:nvSpPr>
            <p:spPr>
              <a:xfrm>
                <a:off x="6209903" y="6055175"/>
                <a:ext cx="234678" cy="234678"/>
              </a:xfrm>
              <a:custGeom>
                <a:rect b="b" l="l" r="r" t="t"/>
                <a:pathLst>
                  <a:path extrusionOk="0" h="234678" w="234678">
                    <a:moveTo>
                      <a:pt x="234679" y="117339"/>
                    </a:moveTo>
                    <a:cubicBezTo>
                      <a:pt x="234679" y="182144"/>
                      <a:pt x="182144" y="234679"/>
                      <a:pt x="117339" y="234679"/>
                    </a:cubicBezTo>
                    <a:cubicBezTo>
                      <a:pt x="52535" y="234679"/>
                      <a:pt x="0" y="182144"/>
                      <a:pt x="0" y="117339"/>
                    </a:cubicBezTo>
                    <a:cubicBezTo>
                      <a:pt x="0" y="52535"/>
                      <a:pt x="52535" y="0"/>
                      <a:pt x="117339" y="0"/>
                    </a:cubicBezTo>
                    <a:cubicBezTo>
                      <a:pt x="182144" y="0"/>
                      <a:pt x="234679" y="52535"/>
                      <a:pt x="234679" y="117339"/>
                    </a:cubicBezTo>
                    <a:close/>
                  </a:path>
                </a:pathLst>
              </a:custGeom>
              <a:solidFill>
                <a:srgbClr val="FFFFFF"/>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nvGrpSpPr>
              <p:cNvPr id="1001" name="Google Shape;1001;p43"/>
              <p:cNvGrpSpPr/>
              <p:nvPr/>
            </p:nvGrpSpPr>
            <p:grpSpPr>
              <a:xfrm>
                <a:off x="6289224" y="6120601"/>
                <a:ext cx="76037" cy="103750"/>
                <a:chOff x="6289224" y="6120601"/>
                <a:chExt cx="76037" cy="103750"/>
              </a:xfrm>
            </p:grpSpPr>
            <p:sp>
              <p:nvSpPr>
                <p:cNvPr id="1002" name="Google Shape;1002;p43"/>
                <p:cNvSpPr/>
                <p:nvPr/>
              </p:nvSpPr>
              <p:spPr>
                <a:xfrm>
                  <a:off x="6289224" y="6120601"/>
                  <a:ext cx="25345" cy="103750"/>
                </a:xfrm>
                <a:custGeom>
                  <a:rect b="b" l="l" r="r" t="t"/>
                  <a:pathLst>
                    <a:path extrusionOk="0" h="103750" w="25345">
                      <a:moveTo>
                        <a:pt x="0" y="0"/>
                      </a:moveTo>
                      <a:lnTo>
                        <a:pt x="25346" y="0"/>
                      </a:lnTo>
                      <a:lnTo>
                        <a:pt x="25346" y="103750"/>
                      </a:lnTo>
                      <a:lnTo>
                        <a:pt x="0" y="103750"/>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003" name="Google Shape;1003;p43"/>
                <p:cNvSpPr/>
                <p:nvPr/>
              </p:nvSpPr>
              <p:spPr>
                <a:xfrm>
                  <a:off x="6339916" y="6120601"/>
                  <a:ext cx="25345" cy="103750"/>
                </a:xfrm>
                <a:custGeom>
                  <a:rect b="b" l="l" r="r" t="t"/>
                  <a:pathLst>
                    <a:path extrusionOk="0" h="103750" w="25345">
                      <a:moveTo>
                        <a:pt x="0" y="0"/>
                      </a:moveTo>
                      <a:lnTo>
                        <a:pt x="25346" y="0"/>
                      </a:lnTo>
                      <a:lnTo>
                        <a:pt x="25346" y="103750"/>
                      </a:lnTo>
                      <a:lnTo>
                        <a:pt x="0" y="103750"/>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grpSp>
        <p:grpSp>
          <p:nvGrpSpPr>
            <p:cNvPr id="1004" name="Google Shape;1004;p43"/>
            <p:cNvGrpSpPr/>
            <p:nvPr/>
          </p:nvGrpSpPr>
          <p:grpSpPr>
            <a:xfrm>
              <a:off x="6565205" y="6114036"/>
              <a:ext cx="103444" cy="111613"/>
              <a:chOff x="6565205" y="6114036"/>
              <a:chExt cx="103444" cy="111613"/>
            </a:xfrm>
          </p:grpSpPr>
          <p:sp>
            <p:nvSpPr>
              <p:cNvPr id="1005" name="Google Shape;1005;p43"/>
              <p:cNvSpPr/>
              <p:nvPr/>
            </p:nvSpPr>
            <p:spPr>
              <a:xfrm>
                <a:off x="6565205" y="6114036"/>
                <a:ext cx="96650" cy="111613"/>
              </a:xfrm>
              <a:custGeom>
                <a:rect b="b" l="l" r="r" t="t"/>
                <a:pathLst>
                  <a:path extrusionOk="0" h="111613" w="96650">
                    <a:moveTo>
                      <a:pt x="96650" y="55807"/>
                    </a:moveTo>
                    <a:lnTo>
                      <a:pt x="0" y="0"/>
                    </a:lnTo>
                    <a:lnTo>
                      <a:pt x="0" y="111614"/>
                    </a:lnTo>
                    <a:lnTo>
                      <a:pt x="96650" y="55807"/>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006" name="Google Shape;1006;p43"/>
              <p:cNvSpPr/>
              <p:nvPr/>
            </p:nvSpPr>
            <p:spPr>
              <a:xfrm>
                <a:off x="6655060" y="6114036"/>
                <a:ext cx="13589" cy="111613"/>
              </a:xfrm>
              <a:custGeom>
                <a:rect b="b" l="l" r="r" t="t"/>
                <a:pathLst>
                  <a:path extrusionOk="0" h="111613" w="13589">
                    <a:moveTo>
                      <a:pt x="0" y="0"/>
                    </a:moveTo>
                    <a:lnTo>
                      <a:pt x="13589" y="0"/>
                    </a:lnTo>
                    <a:lnTo>
                      <a:pt x="13589" y="111614"/>
                    </a:lnTo>
                    <a:lnTo>
                      <a:pt x="0" y="111614"/>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grpSp>
          <p:nvGrpSpPr>
            <p:cNvPr id="1007" name="Google Shape;1007;p43"/>
            <p:cNvGrpSpPr/>
            <p:nvPr/>
          </p:nvGrpSpPr>
          <p:grpSpPr>
            <a:xfrm>
              <a:off x="5985836" y="6114036"/>
              <a:ext cx="103521" cy="111613"/>
              <a:chOff x="5985836" y="6114036"/>
              <a:chExt cx="103521" cy="111613"/>
            </a:xfrm>
          </p:grpSpPr>
          <p:sp>
            <p:nvSpPr>
              <p:cNvPr id="1008" name="Google Shape;1008;p43"/>
              <p:cNvSpPr/>
              <p:nvPr/>
            </p:nvSpPr>
            <p:spPr>
              <a:xfrm>
                <a:off x="5992631" y="6114036"/>
                <a:ext cx="96726" cy="111613"/>
              </a:xfrm>
              <a:custGeom>
                <a:rect b="b" l="l" r="r" t="t"/>
                <a:pathLst>
                  <a:path extrusionOk="0" h="111613" w="96726">
                    <a:moveTo>
                      <a:pt x="0" y="55807"/>
                    </a:moveTo>
                    <a:lnTo>
                      <a:pt x="96727" y="0"/>
                    </a:lnTo>
                    <a:lnTo>
                      <a:pt x="96727" y="111614"/>
                    </a:lnTo>
                    <a:lnTo>
                      <a:pt x="0" y="55807"/>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009" name="Google Shape;1009;p43"/>
              <p:cNvSpPr/>
              <p:nvPr/>
            </p:nvSpPr>
            <p:spPr>
              <a:xfrm rot="10800000">
                <a:off x="5985836" y="6114036"/>
                <a:ext cx="13589" cy="111613"/>
              </a:xfrm>
              <a:custGeom>
                <a:rect b="b" l="l" r="r" t="t"/>
                <a:pathLst>
                  <a:path extrusionOk="0" h="111613" w="13589">
                    <a:moveTo>
                      <a:pt x="0" y="0"/>
                    </a:moveTo>
                    <a:lnTo>
                      <a:pt x="13589" y="0"/>
                    </a:lnTo>
                    <a:lnTo>
                      <a:pt x="13589" y="111614"/>
                    </a:lnTo>
                    <a:lnTo>
                      <a:pt x="0" y="111614"/>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grpSp>
      <p:grpSp>
        <p:nvGrpSpPr>
          <p:cNvPr id="1010" name="Google Shape;1010;p43"/>
          <p:cNvGrpSpPr/>
          <p:nvPr/>
        </p:nvGrpSpPr>
        <p:grpSpPr>
          <a:xfrm>
            <a:off x="5553690" y="4531997"/>
            <a:ext cx="138791" cy="145485"/>
            <a:chOff x="6925086" y="6122815"/>
            <a:chExt cx="125050" cy="131081"/>
          </a:xfrm>
        </p:grpSpPr>
        <p:sp>
          <p:nvSpPr>
            <p:cNvPr id="1011" name="Google Shape;1011;p43"/>
            <p:cNvSpPr/>
            <p:nvPr/>
          </p:nvSpPr>
          <p:spPr>
            <a:xfrm>
              <a:off x="6925086" y="6122815"/>
              <a:ext cx="125050" cy="110621"/>
            </a:xfrm>
            <a:custGeom>
              <a:rect b="b" l="l" r="r" t="t"/>
              <a:pathLst>
                <a:path extrusionOk="0" h="110621" w="125050">
                  <a:moveTo>
                    <a:pt x="94742" y="0"/>
                  </a:moveTo>
                  <a:lnTo>
                    <a:pt x="30308" y="0"/>
                  </a:lnTo>
                  <a:cubicBezTo>
                    <a:pt x="13589" y="0"/>
                    <a:pt x="0" y="13589"/>
                    <a:pt x="0" y="30308"/>
                  </a:cubicBezTo>
                  <a:lnTo>
                    <a:pt x="0" y="64892"/>
                  </a:lnTo>
                  <a:cubicBezTo>
                    <a:pt x="0" y="81611"/>
                    <a:pt x="13589" y="95200"/>
                    <a:pt x="30308" y="95200"/>
                  </a:cubicBezTo>
                  <a:lnTo>
                    <a:pt x="45424" y="95200"/>
                  </a:lnTo>
                  <a:cubicBezTo>
                    <a:pt x="47486" y="95200"/>
                    <a:pt x="49165" y="93520"/>
                    <a:pt x="49165" y="91459"/>
                  </a:cubicBezTo>
                  <a:cubicBezTo>
                    <a:pt x="49165" y="89398"/>
                    <a:pt x="47486" y="87718"/>
                    <a:pt x="45424" y="87718"/>
                  </a:cubicBezTo>
                  <a:lnTo>
                    <a:pt x="30308" y="87718"/>
                  </a:lnTo>
                  <a:cubicBezTo>
                    <a:pt x="17712" y="87718"/>
                    <a:pt x="7482" y="77488"/>
                    <a:pt x="7482" y="64892"/>
                  </a:cubicBezTo>
                  <a:lnTo>
                    <a:pt x="7482" y="30308"/>
                  </a:lnTo>
                  <a:cubicBezTo>
                    <a:pt x="7482" y="17712"/>
                    <a:pt x="17712" y="7482"/>
                    <a:pt x="30308" y="7482"/>
                  </a:cubicBezTo>
                  <a:lnTo>
                    <a:pt x="94742" y="7482"/>
                  </a:lnTo>
                  <a:cubicBezTo>
                    <a:pt x="107338" y="7482"/>
                    <a:pt x="117569" y="17712"/>
                    <a:pt x="117569" y="30308"/>
                  </a:cubicBezTo>
                  <a:lnTo>
                    <a:pt x="117569" y="64892"/>
                  </a:lnTo>
                  <a:cubicBezTo>
                    <a:pt x="117569" y="77488"/>
                    <a:pt x="107338" y="87718"/>
                    <a:pt x="94742" y="87718"/>
                  </a:cubicBezTo>
                  <a:lnTo>
                    <a:pt x="67335" y="87718"/>
                  </a:lnTo>
                  <a:lnTo>
                    <a:pt x="76343" y="78710"/>
                  </a:lnTo>
                  <a:cubicBezTo>
                    <a:pt x="77794" y="77259"/>
                    <a:pt x="77794" y="74816"/>
                    <a:pt x="76343" y="73366"/>
                  </a:cubicBezTo>
                  <a:cubicBezTo>
                    <a:pt x="74893" y="71915"/>
                    <a:pt x="72450" y="71915"/>
                    <a:pt x="71000" y="73366"/>
                  </a:cubicBezTo>
                  <a:lnTo>
                    <a:pt x="55578" y="88787"/>
                  </a:lnTo>
                  <a:cubicBezTo>
                    <a:pt x="54891" y="89474"/>
                    <a:pt x="54509" y="90467"/>
                    <a:pt x="54509" y="91459"/>
                  </a:cubicBezTo>
                  <a:cubicBezTo>
                    <a:pt x="54509" y="92452"/>
                    <a:pt x="54891" y="93444"/>
                    <a:pt x="55578" y="94131"/>
                  </a:cubicBezTo>
                  <a:lnTo>
                    <a:pt x="71000" y="109552"/>
                  </a:lnTo>
                  <a:cubicBezTo>
                    <a:pt x="71763" y="110316"/>
                    <a:pt x="72679" y="110621"/>
                    <a:pt x="73671" y="110621"/>
                  </a:cubicBezTo>
                  <a:cubicBezTo>
                    <a:pt x="74664" y="110621"/>
                    <a:pt x="75580" y="110239"/>
                    <a:pt x="76343" y="109552"/>
                  </a:cubicBezTo>
                  <a:cubicBezTo>
                    <a:pt x="77794" y="108102"/>
                    <a:pt x="77794" y="105659"/>
                    <a:pt x="76343" y="104208"/>
                  </a:cubicBezTo>
                  <a:lnTo>
                    <a:pt x="67335" y="95200"/>
                  </a:lnTo>
                  <a:lnTo>
                    <a:pt x="94742" y="95200"/>
                  </a:lnTo>
                  <a:cubicBezTo>
                    <a:pt x="111461" y="95200"/>
                    <a:pt x="125050" y="81611"/>
                    <a:pt x="125050" y="64892"/>
                  </a:cubicBezTo>
                  <a:lnTo>
                    <a:pt x="125050" y="30308"/>
                  </a:lnTo>
                  <a:cubicBezTo>
                    <a:pt x="125050" y="13589"/>
                    <a:pt x="111461" y="0"/>
                    <a:pt x="94742" y="0"/>
                  </a:cubicBezTo>
                  <a:close/>
                </a:path>
              </a:pathLst>
            </a:custGeom>
            <a:solidFill>
              <a:srgbClr val="1ED760"/>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012" name="Google Shape;1012;p43"/>
            <p:cNvSpPr/>
            <p:nvPr/>
          </p:nvSpPr>
          <p:spPr>
            <a:xfrm>
              <a:off x="6987611" y="6243514"/>
              <a:ext cx="10382" cy="10382"/>
            </a:xfrm>
            <a:custGeom>
              <a:rect b="b" l="l" r="r" t="t"/>
              <a:pathLst>
                <a:path extrusionOk="0" h="10382" w="10382">
                  <a:moveTo>
                    <a:pt x="10383" y="5191"/>
                  </a:moveTo>
                  <a:cubicBezTo>
                    <a:pt x="10383" y="8058"/>
                    <a:pt x="8059" y="10383"/>
                    <a:pt x="5192" y="10383"/>
                  </a:cubicBezTo>
                  <a:cubicBezTo>
                    <a:pt x="2325" y="10383"/>
                    <a:pt x="0" y="8058"/>
                    <a:pt x="0" y="5191"/>
                  </a:cubicBezTo>
                  <a:cubicBezTo>
                    <a:pt x="0" y="2324"/>
                    <a:pt x="2325" y="0"/>
                    <a:pt x="5192" y="0"/>
                  </a:cubicBezTo>
                  <a:cubicBezTo>
                    <a:pt x="8059" y="0"/>
                    <a:pt x="10383" y="2324"/>
                    <a:pt x="10383" y="5191"/>
                  </a:cubicBezTo>
                  <a:close/>
                </a:path>
              </a:pathLst>
            </a:custGeom>
            <a:solidFill>
              <a:srgbClr val="1ED760"/>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grpSp>
        <p:nvGrpSpPr>
          <p:cNvPr id="1013" name="Google Shape;1013;p43"/>
          <p:cNvGrpSpPr/>
          <p:nvPr/>
        </p:nvGrpSpPr>
        <p:grpSpPr>
          <a:xfrm>
            <a:off x="4078427" y="4531135"/>
            <a:ext cx="133213" cy="106170"/>
            <a:chOff x="5595881" y="6122039"/>
            <a:chExt cx="120025" cy="95659"/>
          </a:xfrm>
        </p:grpSpPr>
        <p:sp>
          <p:nvSpPr>
            <p:cNvPr id="1014" name="Google Shape;1014;p43"/>
            <p:cNvSpPr/>
            <p:nvPr/>
          </p:nvSpPr>
          <p:spPr>
            <a:xfrm>
              <a:off x="5595881" y="6133630"/>
              <a:ext cx="120025" cy="84068"/>
            </a:xfrm>
            <a:custGeom>
              <a:rect b="b" l="l" r="r" t="t"/>
              <a:pathLst>
                <a:path extrusionOk="0" h="84068" w="120025">
                  <a:moveTo>
                    <a:pt x="99470" y="60184"/>
                  </a:moveTo>
                  <a:cubicBezTo>
                    <a:pt x="98020" y="58657"/>
                    <a:pt x="96569" y="57512"/>
                    <a:pt x="96188" y="55527"/>
                  </a:cubicBezTo>
                  <a:cubicBezTo>
                    <a:pt x="95729" y="53008"/>
                    <a:pt x="96721" y="50488"/>
                    <a:pt x="98936" y="49114"/>
                  </a:cubicBezTo>
                  <a:cubicBezTo>
                    <a:pt x="101150" y="47816"/>
                    <a:pt x="103974" y="47893"/>
                    <a:pt x="105883" y="49649"/>
                  </a:cubicBezTo>
                  <a:cubicBezTo>
                    <a:pt x="110158" y="53771"/>
                    <a:pt x="114357" y="57970"/>
                    <a:pt x="118480" y="62245"/>
                  </a:cubicBezTo>
                  <a:cubicBezTo>
                    <a:pt x="120541" y="64383"/>
                    <a:pt x="120541" y="67895"/>
                    <a:pt x="118480" y="70032"/>
                  </a:cubicBezTo>
                  <a:cubicBezTo>
                    <a:pt x="114357" y="74307"/>
                    <a:pt x="110234" y="78430"/>
                    <a:pt x="105959" y="82552"/>
                  </a:cubicBezTo>
                  <a:cubicBezTo>
                    <a:pt x="103669" y="84766"/>
                    <a:pt x="100005" y="84461"/>
                    <a:pt x="97867" y="82247"/>
                  </a:cubicBezTo>
                  <a:cubicBezTo>
                    <a:pt x="95653" y="80033"/>
                    <a:pt x="95500" y="76521"/>
                    <a:pt x="97562" y="74078"/>
                  </a:cubicBezTo>
                  <a:cubicBezTo>
                    <a:pt x="98096" y="73468"/>
                    <a:pt x="98783" y="72933"/>
                    <a:pt x="99394" y="72399"/>
                  </a:cubicBezTo>
                  <a:cubicBezTo>
                    <a:pt x="99394" y="72246"/>
                    <a:pt x="99317" y="72170"/>
                    <a:pt x="99241" y="72017"/>
                  </a:cubicBezTo>
                  <a:cubicBezTo>
                    <a:pt x="97027" y="72017"/>
                    <a:pt x="94813" y="72017"/>
                    <a:pt x="92599" y="72017"/>
                  </a:cubicBezTo>
                  <a:cubicBezTo>
                    <a:pt x="87637" y="72017"/>
                    <a:pt x="83133" y="70567"/>
                    <a:pt x="79010" y="67818"/>
                  </a:cubicBezTo>
                  <a:cubicBezTo>
                    <a:pt x="76872" y="66368"/>
                    <a:pt x="75117" y="64612"/>
                    <a:pt x="73513" y="62627"/>
                  </a:cubicBezTo>
                  <a:cubicBezTo>
                    <a:pt x="61451" y="47511"/>
                    <a:pt x="49313" y="32395"/>
                    <a:pt x="37250" y="17203"/>
                  </a:cubicBezTo>
                  <a:cubicBezTo>
                    <a:pt x="34502" y="13767"/>
                    <a:pt x="31143" y="12011"/>
                    <a:pt x="26715" y="12088"/>
                  </a:cubicBezTo>
                  <a:cubicBezTo>
                    <a:pt x="19920" y="12088"/>
                    <a:pt x="13126" y="12088"/>
                    <a:pt x="6331" y="12088"/>
                  </a:cubicBezTo>
                  <a:cubicBezTo>
                    <a:pt x="1827" y="12088"/>
                    <a:pt x="-1074" y="8041"/>
                    <a:pt x="376" y="4072"/>
                  </a:cubicBezTo>
                  <a:cubicBezTo>
                    <a:pt x="1217" y="1781"/>
                    <a:pt x="3354" y="102"/>
                    <a:pt x="5797" y="102"/>
                  </a:cubicBezTo>
                  <a:cubicBezTo>
                    <a:pt x="13431" y="102"/>
                    <a:pt x="21066" y="-127"/>
                    <a:pt x="28700" y="102"/>
                  </a:cubicBezTo>
                  <a:cubicBezTo>
                    <a:pt x="35495" y="331"/>
                    <a:pt x="41220" y="3156"/>
                    <a:pt x="45496" y="8423"/>
                  </a:cubicBezTo>
                  <a:cubicBezTo>
                    <a:pt x="54962" y="20027"/>
                    <a:pt x="64276" y="31784"/>
                    <a:pt x="73590" y="43465"/>
                  </a:cubicBezTo>
                  <a:cubicBezTo>
                    <a:pt x="76720" y="47358"/>
                    <a:pt x="79774" y="51175"/>
                    <a:pt x="82903" y="55069"/>
                  </a:cubicBezTo>
                  <a:cubicBezTo>
                    <a:pt x="85423" y="58199"/>
                    <a:pt x="88629" y="59878"/>
                    <a:pt x="92752" y="59878"/>
                  </a:cubicBezTo>
                  <a:cubicBezTo>
                    <a:pt x="94889" y="59878"/>
                    <a:pt x="96951" y="59878"/>
                    <a:pt x="99394" y="59878"/>
                  </a:cubicBezTo>
                  <a:close/>
                </a:path>
              </a:pathLst>
            </a:custGeom>
            <a:solidFill>
              <a:srgbClr val="FFFFFF"/>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015" name="Google Shape;1015;p43"/>
            <p:cNvSpPr/>
            <p:nvPr/>
          </p:nvSpPr>
          <p:spPr>
            <a:xfrm>
              <a:off x="5661751" y="6122039"/>
              <a:ext cx="54079" cy="38845"/>
            </a:xfrm>
            <a:custGeom>
              <a:rect b="b" l="l" r="r" t="t"/>
              <a:pathLst>
                <a:path extrusionOk="0" h="38845" w="54079">
                  <a:moveTo>
                    <a:pt x="33217" y="23832"/>
                  </a:moveTo>
                  <a:cubicBezTo>
                    <a:pt x="30317" y="23908"/>
                    <a:pt x="27416" y="23603"/>
                    <a:pt x="24591" y="24061"/>
                  </a:cubicBezTo>
                  <a:cubicBezTo>
                    <a:pt x="21461" y="24519"/>
                    <a:pt x="19018" y="26275"/>
                    <a:pt x="17033" y="28718"/>
                  </a:cubicBezTo>
                  <a:cubicBezTo>
                    <a:pt x="14972" y="31313"/>
                    <a:pt x="12910" y="33909"/>
                    <a:pt x="10773" y="36505"/>
                  </a:cubicBezTo>
                  <a:cubicBezTo>
                    <a:pt x="9093" y="38490"/>
                    <a:pt x="6956" y="39329"/>
                    <a:pt x="4360" y="38566"/>
                  </a:cubicBezTo>
                  <a:cubicBezTo>
                    <a:pt x="1841" y="37802"/>
                    <a:pt x="466" y="36047"/>
                    <a:pt x="85" y="33527"/>
                  </a:cubicBezTo>
                  <a:cubicBezTo>
                    <a:pt x="-144" y="32229"/>
                    <a:pt x="85" y="30932"/>
                    <a:pt x="848" y="29939"/>
                  </a:cubicBezTo>
                  <a:cubicBezTo>
                    <a:pt x="4131" y="25664"/>
                    <a:pt x="7108" y="21160"/>
                    <a:pt x="11231" y="17572"/>
                  </a:cubicBezTo>
                  <a:cubicBezTo>
                    <a:pt x="15582" y="13754"/>
                    <a:pt x="20774" y="11922"/>
                    <a:pt x="26500" y="11922"/>
                  </a:cubicBezTo>
                  <a:cubicBezTo>
                    <a:pt x="28714" y="11922"/>
                    <a:pt x="31004" y="11922"/>
                    <a:pt x="33447" y="11617"/>
                  </a:cubicBezTo>
                  <a:cubicBezTo>
                    <a:pt x="32912" y="11082"/>
                    <a:pt x="32301" y="10624"/>
                    <a:pt x="31767" y="10090"/>
                  </a:cubicBezTo>
                  <a:cubicBezTo>
                    <a:pt x="29477" y="7647"/>
                    <a:pt x="29553" y="4059"/>
                    <a:pt x="31920" y="1768"/>
                  </a:cubicBezTo>
                  <a:cubicBezTo>
                    <a:pt x="34134" y="-445"/>
                    <a:pt x="37798" y="-675"/>
                    <a:pt x="40165" y="1616"/>
                  </a:cubicBezTo>
                  <a:cubicBezTo>
                    <a:pt x="44364" y="5662"/>
                    <a:pt x="48410" y="9785"/>
                    <a:pt x="52456" y="13907"/>
                  </a:cubicBezTo>
                  <a:cubicBezTo>
                    <a:pt x="54670" y="16197"/>
                    <a:pt x="54594" y="19709"/>
                    <a:pt x="52380" y="21999"/>
                  </a:cubicBezTo>
                  <a:cubicBezTo>
                    <a:pt x="48334" y="26122"/>
                    <a:pt x="44211" y="30244"/>
                    <a:pt x="40089" y="34291"/>
                  </a:cubicBezTo>
                  <a:cubicBezTo>
                    <a:pt x="37722" y="36581"/>
                    <a:pt x="33981" y="36428"/>
                    <a:pt x="31767" y="34138"/>
                  </a:cubicBezTo>
                  <a:cubicBezTo>
                    <a:pt x="29477" y="31848"/>
                    <a:pt x="29477" y="28183"/>
                    <a:pt x="31767" y="25817"/>
                  </a:cubicBezTo>
                  <a:cubicBezTo>
                    <a:pt x="32301" y="25282"/>
                    <a:pt x="32836" y="24824"/>
                    <a:pt x="33370" y="24290"/>
                  </a:cubicBezTo>
                  <a:cubicBezTo>
                    <a:pt x="33370" y="24137"/>
                    <a:pt x="33370" y="24061"/>
                    <a:pt x="33294" y="23908"/>
                  </a:cubicBezTo>
                  <a:close/>
                </a:path>
              </a:pathLst>
            </a:custGeom>
            <a:solidFill>
              <a:srgbClr val="FFFFFF"/>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016" name="Google Shape;1016;p43"/>
            <p:cNvSpPr/>
            <p:nvPr/>
          </p:nvSpPr>
          <p:spPr>
            <a:xfrm>
              <a:off x="5596028" y="6178543"/>
              <a:ext cx="53998" cy="27257"/>
            </a:xfrm>
            <a:custGeom>
              <a:rect b="b" l="l" r="r" t="t"/>
              <a:pathLst>
                <a:path extrusionOk="0" h="27257" w="53998">
                  <a:moveTo>
                    <a:pt x="17254" y="27257"/>
                  </a:moveTo>
                  <a:cubicBezTo>
                    <a:pt x="13589" y="27257"/>
                    <a:pt x="9925" y="27257"/>
                    <a:pt x="6337" y="27257"/>
                  </a:cubicBezTo>
                  <a:cubicBezTo>
                    <a:pt x="2595" y="27257"/>
                    <a:pt x="0" y="24738"/>
                    <a:pt x="0" y="21226"/>
                  </a:cubicBezTo>
                  <a:cubicBezTo>
                    <a:pt x="0" y="17714"/>
                    <a:pt x="2595" y="15271"/>
                    <a:pt x="6413" y="15195"/>
                  </a:cubicBezTo>
                  <a:cubicBezTo>
                    <a:pt x="13054" y="15195"/>
                    <a:pt x="19697" y="15119"/>
                    <a:pt x="26338" y="15195"/>
                  </a:cubicBezTo>
                  <a:cubicBezTo>
                    <a:pt x="30995" y="15195"/>
                    <a:pt x="34583" y="13516"/>
                    <a:pt x="37332" y="9851"/>
                  </a:cubicBezTo>
                  <a:cubicBezTo>
                    <a:pt x="39316" y="7179"/>
                    <a:pt x="41454" y="4583"/>
                    <a:pt x="43592" y="2064"/>
                  </a:cubicBezTo>
                  <a:cubicBezTo>
                    <a:pt x="45348" y="3"/>
                    <a:pt x="48096" y="-532"/>
                    <a:pt x="50463" y="537"/>
                  </a:cubicBezTo>
                  <a:cubicBezTo>
                    <a:pt x="52753" y="1606"/>
                    <a:pt x="54203" y="3896"/>
                    <a:pt x="53975" y="6568"/>
                  </a:cubicBezTo>
                  <a:cubicBezTo>
                    <a:pt x="53898" y="7790"/>
                    <a:pt x="53440" y="8859"/>
                    <a:pt x="52676" y="9775"/>
                  </a:cubicBezTo>
                  <a:cubicBezTo>
                    <a:pt x="50234" y="12829"/>
                    <a:pt x="47867" y="15882"/>
                    <a:pt x="45348" y="18860"/>
                  </a:cubicBezTo>
                  <a:cubicBezTo>
                    <a:pt x="40691" y="24280"/>
                    <a:pt x="34736" y="27028"/>
                    <a:pt x="27636" y="27181"/>
                  </a:cubicBezTo>
                  <a:cubicBezTo>
                    <a:pt x="24201" y="27257"/>
                    <a:pt x="20689" y="27181"/>
                    <a:pt x="17254" y="27181"/>
                  </a:cubicBezTo>
                  <a:lnTo>
                    <a:pt x="17254" y="27181"/>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grpSp>
        <p:nvGrpSpPr>
          <p:cNvPr id="1017" name="Google Shape;1017;p43"/>
          <p:cNvGrpSpPr/>
          <p:nvPr/>
        </p:nvGrpSpPr>
        <p:grpSpPr>
          <a:xfrm>
            <a:off x="7383017" y="4646525"/>
            <a:ext cx="125354" cy="127129"/>
            <a:chOff x="9752405" y="6195366"/>
            <a:chExt cx="167139" cy="169506"/>
          </a:xfrm>
        </p:grpSpPr>
        <p:sp>
          <p:nvSpPr>
            <p:cNvPr id="1018" name="Google Shape;1018;p43"/>
            <p:cNvSpPr/>
            <p:nvPr/>
          </p:nvSpPr>
          <p:spPr>
            <a:xfrm>
              <a:off x="9752405" y="6248018"/>
              <a:ext cx="115632" cy="116854"/>
            </a:xfrm>
            <a:custGeom>
              <a:rect b="b" l="l" r="r" t="t"/>
              <a:pathLst>
                <a:path extrusionOk="0" h="116854" w="115632">
                  <a:moveTo>
                    <a:pt x="75476" y="0"/>
                  </a:moveTo>
                  <a:lnTo>
                    <a:pt x="5851" y="78252"/>
                  </a:lnTo>
                  <a:cubicBezTo>
                    <a:pt x="-2088" y="86344"/>
                    <a:pt x="-1936" y="99475"/>
                    <a:pt x="6233" y="107415"/>
                  </a:cubicBezTo>
                  <a:lnTo>
                    <a:pt x="9898" y="111003"/>
                  </a:lnTo>
                  <a:cubicBezTo>
                    <a:pt x="17990" y="118943"/>
                    <a:pt x="31121" y="118790"/>
                    <a:pt x="39061" y="110621"/>
                  </a:cubicBezTo>
                  <a:lnTo>
                    <a:pt x="115633" y="39164"/>
                  </a:lnTo>
                  <a:cubicBezTo>
                    <a:pt x="105937" y="38019"/>
                    <a:pt x="96471" y="33820"/>
                    <a:pt x="88913" y="26415"/>
                  </a:cubicBezTo>
                  <a:cubicBezTo>
                    <a:pt x="81355" y="19009"/>
                    <a:pt x="76927" y="9696"/>
                    <a:pt x="75553" y="0"/>
                  </a:cubicBezTo>
                  <a:close/>
                </a:path>
              </a:pathLst>
            </a:custGeom>
            <a:noFill/>
            <a:ln cap="flat" cmpd="sng" w="15250">
              <a:solidFill>
                <a:srgbClr val="A3A3A3"/>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019" name="Google Shape;1019;p43"/>
            <p:cNvSpPr/>
            <p:nvPr/>
          </p:nvSpPr>
          <p:spPr>
            <a:xfrm>
              <a:off x="9827403" y="6195366"/>
              <a:ext cx="92141" cy="92134"/>
            </a:xfrm>
            <a:custGeom>
              <a:rect b="b" l="l" r="r" t="t"/>
              <a:pathLst>
                <a:path extrusionOk="0" h="92134" w="92141">
                  <a:moveTo>
                    <a:pt x="78272" y="13106"/>
                  </a:moveTo>
                  <a:cubicBezTo>
                    <a:pt x="60026" y="-4682"/>
                    <a:pt x="30863" y="-4300"/>
                    <a:pt x="13075" y="13869"/>
                  </a:cubicBezTo>
                  <a:cubicBezTo>
                    <a:pt x="2692" y="24557"/>
                    <a:pt x="-1507" y="38910"/>
                    <a:pt x="478" y="52652"/>
                  </a:cubicBezTo>
                  <a:cubicBezTo>
                    <a:pt x="1852" y="62347"/>
                    <a:pt x="6280" y="71661"/>
                    <a:pt x="13838" y="79066"/>
                  </a:cubicBezTo>
                  <a:cubicBezTo>
                    <a:pt x="21396" y="86472"/>
                    <a:pt x="30863" y="90670"/>
                    <a:pt x="40558" y="91816"/>
                  </a:cubicBezTo>
                  <a:cubicBezTo>
                    <a:pt x="54300" y="93419"/>
                    <a:pt x="68576" y="88991"/>
                    <a:pt x="79035" y="78303"/>
                  </a:cubicBezTo>
                  <a:cubicBezTo>
                    <a:pt x="96823" y="60057"/>
                    <a:pt x="96442" y="30894"/>
                    <a:pt x="78272" y="13106"/>
                  </a:cubicBezTo>
                  <a:close/>
                </a:path>
              </a:pathLst>
            </a:custGeom>
            <a:noFill/>
            <a:ln cap="flat" cmpd="sng" w="15250">
              <a:solidFill>
                <a:srgbClr val="A3A3A3"/>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grpSp>
        <p:nvGrpSpPr>
          <p:cNvPr id="1020" name="Google Shape;1020;p43"/>
          <p:cNvGrpSpPr/>
          <p:nvPr/>
        </p:nvGrpSpPr>
        <p:grpSpPr>
          <a:xfrm>
            <a:off x="7684801" y="4659618"/>
            <a:ext cx="150587" cy="106670"/>
            <a:chOff x="10154783" y="6212824"/>
            <a:chExt cx="200782" cy="142227"/>
          </a:xfrm>
        </p:grpSpPr>
        <p:sp>
          <p:nvSpPr>
            <p:cNvPr id="1021" name="Google Shape;1021;p43"/>
            <p:cNvSpPr/>
            <p:nvPr/>
          </p:nvSpPr>
          <p:spPr>
            <a:xfrm>
              <a:off x="10154783" y="6212824"/>
              <a:ext cx="200782" cy="35423"/>
            </a:xfrm>
            <a:custGeom>
              <a:rect b="b" l="l" r="r" t="t"/>
              <a:pathLst>
                <a:path extrusionOk="0" h="35423" w="200782">
                  <a:moveTo>
                    <a:pt x="183071" y="0"/>
                  </a:moveTo>
                  <a:cubicBezTo>
                    <a:pt x="192852" y="0"/>
                    <a:pt x="200782" y="7930"/>
                    <a:pt x="200782" y="17712"/>
                  </a:cubicBezTo>
                  <a:lnTo>
                    <a:pt x="200782" y="17712"/>
                  </a:lnTo>
                  <a:cubicBezTo>
                    <a:pt x="200782" y="27493"/>
                    <a:pt x="192852" y="35423"/>
                    <a:pt x="183071" y="35423"/>
                  </a:cubicBezTo>
                  <a:lnTo>
                    <a:pt x="17711" y="35423"/>
                  </a:lnTo>
                  <a:cubicBezTo>
                    <a:pt x="7930" y="35423"/>
                    <a:pt x="0" y="27493"/>
                    <a:pt x="0" y="17712"/>
                  </a:cubicBezTo>
                  <a:lnTo>
                    <a:pt x="0" y="17712"/>
                  </a:lnTo>
                  <a:cubicBezTo>
                    <a:pt x="0" y="7930"/>
                    <a:pt x="7930" y="0"/>
                    <a:pt x="17711" y="0"/>
                  </a:cubicBezTo>
                  <a:close/>
                </a:path>
              </a:pathLst>
            </a:custGeom>
            <a:noFill/>
            <a:ln cap="flat" cmpd="sng" w="15250">
              <a:solidFill>
                <a:srgbClr val="A3A3A3"/>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022" name="Google Shape;1022;p43"/>
            <p:cNvSpPr/>
            <p:nvPr/>
          </p:nvSpPr>
          <p:spPr>
            <a:xfrm>
              <a:off x="10154783" y="6302527"/>
              <a:ext cx="200782" cy="7634"/>
            </a:xfrm>
            <a:custGeom>
              <a:rect b="b" l="l" r="r" t="t"/>
              <a:pathLst>
                <a:path extrusionOk="0" h="7634" w="200782">
                  <a:moveTo>
                    <a:pt x="0" y="0"/>
                  </a:moveTo>
                  <a:lnTo>
                    <a:pt x="200782" y="0"/>
                  </a:lnTo>
                </a:path>
              </a:pathLst>
            </a:custGeom>
            <a:noFill/>
            <a:ln cap="flat" cmpd="sng" w="15250">
              <a:solidFill>
                <a:srgbClr val="A3A3A3"/>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023" name="Google Shape;1023;p43"/>
            <p:cNvSpPr/>
            <p:nvPr/>
          </p:nvSpPr>
          <p:spPr>
            <a:xfrm>
              <a:off x="10154783" y="6347417"/>
              <a:ext cx="200782" cy="7634"/>
            </a:xfrm>
            <a:custGeom>
              <a:rect b="b" l="l" r="r" t="t"/>
              <a:pathLst>
                <a:path extrusionOk="0" h="7634" w="200782">
                  <a:moveTo>
                    <a:pt x="0" y="0"/>
                  </a:moveTo>
                  <a:lnTo>
                    <a:pt x="200782" y="0"/>
                  </a:lnTo>
                </a:path>
              </a:pathLst>
            </a:custGeom>
            <a:noFill/>
            <a:ln cap="flat" cmpd="sng" w="15250">
              <a:solidFill>
                <a:srgbClr val="A3A3A3"/>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grpSp>
        <p:nvGrpSpPr>
          <p:cNvPr id="1024" name="Google Shape;1024;p43"/>
          <p:cNvGrpSpPr/>
          <p:nvPr/>
        </p:nvGrpSpPr>
        <p:grpSpPr>
          <a:xfrm>
            <a:off x="8114059" y="4654349"/>
            <a:ext cx="56513" cy="113026"/>
            <a:chOff x="10727127" y="6205800"/>
            <a:chExt cx="75350" cy="150701"/>
          </a:xfrm>
        </p:grpSpPr>
        <p:sp>
          <p:nvSpPr>
            <p:cNvPr id="1025" name="Google Shape;1025;p43"/>
            <p:cNvSpPr/>
            <p:nvPr/>
          </p:nvSpPr>
          <p:spPr>
            <a:xfrm>
              <a:off x="10727127" y="6205800"/>
              <a:ext cx="75350" cy="150701"/>
            </a:xfrm>
            <a:custGeom>
              <a:rect b="b" l="l" r="r" t="t"/>
              <a:pathLst>
                <a:path extrusionOk="0" h="150701" w="75350">
                  <a:moveTo>
                    <a:pt x="0" y="0"/>
                  </a:moveTo>
                  <a:cubicBezTo>
                    <a:pt x="41607" y="0"/>
                    <a:pt x="75351" y="33744"/>
                    <a:pt x="75351" y="75351"/>
                  </a:cubicBezTo>
                  <a:cubicBezTo>
                    <a:pt x="75351" y="116958"/>
                    <a:pt x="41607" y="150701"/>
                    <a:pt x="0" y="150701"/>
                  </a:cubicBezTo>
                </a:path>
              </a:pathLst>
            </a:custGeom>
            <a:noFill/>
            <a:ln cap="flat" cmpd="sng" w="15250">
              <a:solidFill>
                <a:srgbClr val="A3A3A3"/>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026" name="Google Shape;1026;p43"/>
            <p:cNvSpPr/>
            <p:nvPr/>
          </p:nvSpPr>
          <p:spPr>
            <a:xfrm>
              <a:off x="10727127" y="6236032"/>
              <a:ext cx="45119" cy="90237"/>
            </a:xfrm>
            <a:custGeom>
              <a:rect b="b" l="l" r="r" t="t"/>
              <a:pathLst>
                <a:path extrusionOk="0" h="90237" w="45119">
                  <a:moveTo>
                    <a:pt x="0" y="0"/>
                  </a:moveTo>
                  <a:cubicBezTo>
                    <a:pt x="24888" y="0"/>
                    <a:pt x="45119" y="20155"/>
                    <a:pt x="45119" y="45119"/>
                  </a:cubicBezTo>
                  <a:cubicBezTo>
                    <a:pt x="45119" y="70083"/>
                    <a:pt x="24964" y="90238"/>
                    <a:pt x="0" y="90238"/>
                  </a:cubicBezTo>
                </a:path>
              </a:pathLst>
            </a:custGeom>
            <a:noFill/>
            <a:ln cap="flat" cmpd="sng" w="15250">
              <a:solidFill>
                <a:srgbClr val="A3A3A3"/>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grpSp>
        <p:nvGrpSpPr>
          <p:cNvPr id="1027" name="Google Shape;1027;p43"/>
          <p:cNvGrpSpPr/>
          <p:nvPr/>
        </p:nvGrpSpPr>
        <p:grpSpPr>
          <a:xfrm>
            <a:off x="8287835" y="4726895"/>
            <a:ext cx="544288" cy="5725"/>
            <a:chOff x="10958829" y="6302527"/>
            <a:chExt cx="725717" cy="7634"/>
          </a:xfrm>
        </p:grpSpPr>
        <p:sp>
          <p:nvSpPr>
            <p:cNvPr id="1028" name="Google Shape;1028;p43"/>
            <p:cNvSpPr/>
            <p:nvPr/>
          </p:nvSpPr>
          <p:spPr>
            <a:xfrm>
              <a:off x="10958829" y="6302527"/>
              <a:ext cx="725717" cy="7634"/>
            </a:xfrm>
            <a:custGeom>
              <a:rect b="b" l="l" r="r" t="t"/>
              <a:pathLst>
                <a:path extrusionOk="0" h="7634" w="725717">
                  <a:moveTo>
                    <a:pt x="0" y="0"/>
                  </a:moveTo>
                  <a:lnTo>
                    <a:pt x="725718" y="0"/>
                  </a:lnTo>
                </a:path>
              </a:pathLst>
            </a:custGeom>
            <a:noFill/>
            <a:ln cap="rnd" cmpd="sng" w="22900">
              <a:solidFill>
                <a:srgbClr val="A3A3A3"/>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029" name="Google Shape;1029;p43"/>
            <p:cNvSpPr/>
            <p:nvPr/>
          </p:nvSpPr>
          <p:spPr>
            <a:xfrm>
              <a:off x="10958829" y="6302527"/>
              <a:ext cx="609829" cy="7634"/>
            </a:xfrm>
            <a:custGeom>
              <a:rect b="b" l="l" r="r" t="t"/>
              <a:pathLst>
                <a:path extrusionOk="0" h="7634" w="609829">
                  <a:moveTo>
                    <a:pt x="0" y="0"/>
                  </a:moveTo>
                  <a:lnTo>
                    <a:pt x="609829" y="0"/>
                  </a:lnTo>
                </a:path>
              </a:pathLst>
            </a:custGeom>
            <a:noFill/>
            <a:ln cap="rnd" cmpd="sng" w="22900">
              <a:solidFill>
                <a:srgbClr val="FFFFF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pic>
        <p:nvPicPr>
          <p:cNvPr id="1030" name="Google Shape;1030;p43"/>
          <p:cNvPicPr preferRelativeResize="0"/>
          <p:nvPr/>
        </p:nvPicPr>
        <p:blipFill rotWithShape="1">
          <a:blip r:embed="rId3">
            <a:alphaModFix/>
          </a:blip>
          <a:srcRect b="0" l="0" r="0" t="0"/>
          <a:stretch/>
        </p:blipFill>
        <p:spPr>
          <a:xfrm>
            <a:off x="7968014" y="4625126"/>
            <a:ext cx="118256" cy="171472"/>
          </a:xfrm>
          <a:prstGeom prst="rect">
            <a:avLst/>
          </a:prstGeom>
          <a:noFill/>
          <a:ln>
            <a:noFill/>
          </a:ln>
        </p:spPr>
      </p:pic>
      <p:pic>
        <p:nvPicPr>
          <p:cNvPr descr="Text&#10;&#10;Description automatically generated" id="1031" name="Google Shape;1031;p43"/>
          <p:cNvPicPr preferRelativeResize="0"/>
          <p:nvPr>
            <p:ph idx="2" type="pic"/>
          </p:nvPr>
        </p:nvPicPr>
        <p:blipFill rotWithShape="1">
          <a:blip r:embed="rId4">
            <a:alphaModFix/>
          </a:blip>
          <a:srcRect b="0" l="0" r="0" t="0"/>
          <a:stretch/>
        </p:blipFill>
        <p:spPr>
          <a:xfrm>
            <a:off x="316830" y="4405395"/>
            <a:ext cx="600859" cy="60085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231A32"/>
            </a:gs>
            <a:gs pos="73000">
              <a:srgbClr val="121212"/>
            </a:gs>
            <a:gs pos="100000">
              <a:srgbClr val="121212"/>
            </a:gs>
          </a:gsLst>
          <a:lin ang="5400000" scaled="0"/>
        </a:gradFill>
      </p:bgPr>
    </p:bg>
    <p:spTree>
      <p:nvGrpSpPr>
        <p:cNvPr id="158" name="Shape 158"/>
        <p:cNvGrpSpPr/>
        <p:nvPr/>
      </p:nvGrpSpPr>
      <p:grpSpPr>
        <a:xfrm>
          <a:off x="0" y="0"/>
          <a:ext cx="0" cy="0"/>
          <a:chOff x="0" y="0"/>
          <a:chExt cx="0" cy="0"/>
        </a:xfrm>
      </p:grpSpPr>
      <p:sp>
        <p:nvSpPr>
          <p:cNvPr id="159" name="Google Shape;159;p33"/>
          <p:cNvSpPr/>
          <p:nvPr/>
        </p:nvSpPr>
        <p:spPr>
          <a:xfrm>
            <a:off x="0" y="0"/>
            <a:ext cx="2256503" cy="5143500"/>
          </a:xfrm>
          <a:prstGeom prst="rect">
            <a:avLst/>
          </a:prstGeom>
          <a:solidFill>
            <a:schemeClr val="dk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nvGrpSpPr>
          <p:cNvPr id="160" name="Google Shape;160;p33"/>
          <p:cNvGrpSpPr/>
          <p:nvPr/>
        </p:nvGrpSpPr>
        <p:grpSpPr>
          <a:xfrm>
            <a:off x="300058" y="166255"/>
            <a:ext cx="271058" cy="52820"/>
            <a:chOff x="249382" y="221673"/>
            <a:chExt cx="234616" cy="45719"/>
          </a:xfrm>
        </p:grpSpPr>
        <p:sp>
          <p:nvSpPr>
            <p:cNvPr id="161" name="Google Shape;161;p33"/>
            <p:cNvSpPr/>
            <p:nvPr/>
          </p:nvSpPr>
          <p:spPr>
            <a:xfrm>
              <a:off x="249382" y="221673"/>
              <a:ext cx="45719" cy="45719"/>
            </a:xfrm>
            <a:prstGeom prst="ellipse">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62" name="Google Shape;162;p33"/>
            <p:cNvSpPr/>
            <p:nvPr/>
          </p:nvSpPr>
          <p:spPr>
            <a:xfrm>
              <a:off x="344632" y="221673"/>
              <a:ext cx="45719" cy="45719"/>
            </a:xfrm>
            <a:prstGeom prst="ellipse">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63" name="Google Shape;163;p33"/>
            <p:cNvSpPr/>
            <p:nvPr/>
          </p:nvSpPr>
          <p:spPr>
            <a:xfrm>
              <a:off x="438279" y="221673"/>
              <a:ext cx="45719" cy="45719"/>
            </a:xfrm>
            <a:prstGeom prst="ellipse">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grpSp>
        <p:nvGrpSpPr>
          <p:cNvPr id="164" name="Google Shape;164;p33"/>
          <p:cNvGrpSpPr/>
          <p:nvPr/>
        </p:nvGrpSpPr>
        <p:grpSpPr>
          <a:xfrm>
            <a:off x="2443181" y="219048"/>
            <a:ext cx="223451" cy="223451"/>
            <a:chOff x="8892506" y="664914"/>
            <a:chExt cx="209400" cy="209400"/>
          </a:xfrm>
        </p:grpSpPr>
        <p:sp>
          <p:nvSpPr>
            <p:cNvPr id="165" name="Google Shape;165;p33"/>
            <p:cNvSpPr/>
            <p:nvPr/>
          </p:nvSpPr>
          <p:spPr>
            <a:xfrm>
              <a:off x="8892506" y="664914"/>
              <a:ext cx="209400" cy="209400"/>
            </a:xfrm>
            <a:prstGeom prst="ellipse">
              <a:avLst/>
            </a:prstGeom>
            <a:solidFill>
              <a:srgbClr val="0A070E"/>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descr="Caret Left with solid fill" id="166" name="Google Shape;166;p33"/>
            <p:cNvSpPr/>
            <p:nvPr/>
          </p:nvSpPr>
          <p:spPr>
            <a:xfrm>
              <a:off x="8960350" y="717942"/>
              <a:ext cx="59580" cy="103609"/>
            </a:xfrm>
            <a:custGeom>
              <a:rect b="b" l="l" r="r" t="t"/>
              <a:pathLst>
                <a:path extrusionOk="0" h="538229" w="309505">
                  <a:moveTo>
                    <a:pt x="269081" y="538229"/>
                  </a:moveTo>
                  <a:lnTo>
                    <a:pt x="0" y="269091"/>
                  </a:lnTo>
                  <a:lnTo>
                    <a:pt x="269081" y="0"/>
                  </a:lnTo>
                  <a:lnTo>
                    <a:pt x="309496" y="40405"/>
                  </a:lnTo>
                  <a:lnTo>
                    <a:pt x="80810" y="269091"/>
                  </a:lnTo>
                  <a:lnTo>
                    <a:pt x="309505" y="497824"/>
                  </a:lnTo>
                  <a:lnTo>
                    <a:pt x="269081" y="538229"/>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rPr lang="en-GB">
                  <a:solidFill>
                    <a:schemeClr val="dk1"/>
                  </a:solidFill>
                  <a:latin typeface="Calibri"/>
                  <a:ea typeface="Calibri"/>
                  <a:cs typeface="Calibri"/>
                  <a:sym typeface="Calibri"/>
                </a:rPr>
                <a:t>k</a:t>
              </a:r>
              <a:endParaRPr sz="1400">
                <a:solidFill>
                  <a:schemeClr val="dk1"/>
                </a:solidFill>
                <a:latin typeface="Calibri"/>
                <a:ea typeface="Calibri"/>
                <a:cs typeface="Calibri"/>
                <a:sym typeface="Calibri"/>
              </a:endParaRPr>
            </a:p>
          </p:txBody>
        </p:sp>
      </p:grpSp>
      <p:grpSp>
        <p:nvGrpSpPr>
          <p:cNvPr id="167" name="Google Shape;167;p33"/>
          <p:cNvGrpSpPr/>
          <p:nvPr/>
        </p:nvGrpSpPr>
        <p:grpSpPr>
          <a:xfrm flipH="1">
            <a:off x="2749457" y="219075"/>
            <a:ext cx="223460" cy="223460"/>
            <a:chOff x="8892506" y="664914"/>
            <a:chExt cx="209401" cy="209401"/>
          </a:xfrm>
        </p:grpSpPr>
        <p:sp>
          <p:nvSpPr>
            <p:cNvPr id="168" name="Google Shape;168;p33"/>
            <p:cNvSpPr/>
            <p:nvPr/>
          </p:nvSpPr>
          <p:spPr>
            <a:xfrm>
              <a:off x="8892506" y="664914"/>
              <a:ext cx="209401" cy="209401"/>
            </a:xfrm>
            <a:prstGeom prst="ellipse">
              <a:avLst/>
            </a:prstGeom>
            <a:solidFill>
              <a:srgbClr val="120D1A"/>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descr="Caret Left with solid fill" id="169" name="Google Shape;169;p33"/>
            <p:cNvSpPr/>
            <p:nvPr/>
          </p:nvSpPr>
          <p:spPr>
            <a:xfrm>
              <a:off x="8960350" y="717942"/>
              <a:ext cx="59427" cy="103344"/>
            </a:xfrm>
            <a:custGeom>
              <a:rect b="b" l="l" r="r" t="t"/>
              <a:pathLst>
                <a:path extrusionOk="0" h="538229" w="309505">
                  <a:moveTo>
                    <a:pt x="269081" y="538229"/>
                  </a:moveTo>
                  <a:lnTo>
                    <a:pt x="0" y="269091"/>
                  </a:lnTo>
                  <a:lnTo>
                    <a:pt x="269081" y="0"/>
                  </a:lnTo>
                  <a:lnTo>
                    <a:pt x="309496" y="40405"/>
                  </a:lnTo>
                  <a:lnTo>
                    <a:pt x="80810" y="269091"/>
                  </a:lnTo>
                  <a:lnTo>
                    <a:pt x="309505" y="497824"/>
                  </a:lnTo>
                  <a:lnTo>
                    <a:pt x="269081" y="538229"/>
                  </a:lnTo>
                  <a:close/>
                </a:path>
              </a:pathLst>
            </a:custGeom>
            <a:solidFill>
              <a:srgbClr val="B4B5B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grpSp>
        <p:nvGrpSpPr>
          <p:cNvPr id="170" name="Google Shape;170;p33"/>
          <p:cNvGrpSpPr/>
          <p:nvPr/>
        </p:nvGrpSpPr>
        <p:grpSpPr>
          <a:xfrm>
            <a:off x="6828349" y="220591"/>
            <a:ext cx="758313" cy="223460"/>
            <a:chOff x="9104466" y="294121"/>
            <a:chExt cx="1011084" cy="297947"/>
          </a:xfrm>
        </p:grpSpPr>
        <p:sp>
          <p:nvSpPr>
            <p:cNvPr id="171" name="Google Shape;171;p33"/>
            <p:cNvSpPr/>
            <p:nvPr/>
          </p:nvSpPr>
          <p:spPr>
            <a:xfrm>
              <a:off x="9104466" y="294121"/>
              <a:ext cx="1011084" cy="297947"/>
            </a:xfrm>
            <a:prstGeom prst="roundRect">
              <a:avLst>
                <a:gd fmla="val 50000" name="adj"/>
              </a:avLst>
            </a:prstGeom>
            <a:noFill/>
            <a:ln cap="flat" cmpd="sng" w="9525">
              <a:solidFill>
                <a:schemeClr val="l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72" name="Google Shape;172;p33"/>
            <p:cNvSpPr txBox="1"/>
            <p:nvPr/>
          </p:nvSpPr>
          <p:spPr>
            <a:xfrm>
              <a:off x="9179442" y="302573"/>
              <a:ext cx="861000" cy="2769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900">
                  <a:solidFill>
                    <a:schemeClr val="lt1"/>
                  </a:solidFill>
                  <a:latin typeface="Poppins Medium"/>
                  <a:ea typeface="Poppins Medium"/>
                  <a:cs typeface="Poppins Medium"/>
                  <a:sym typeface="Poppins Medium"/>
                </a:rPr>
                <a:t>Upgrade</a:t>
              </a:r>
              <a:endParaRPr sz="1100"/>
            </a:p>
          </p:txBody>
        </p:sp>
      </p:grpSp>
      <p:sp>
        <p:nvSpPr>
          <p:cNvPr id="173" name="Google Shape;173;p33"/>
          <p:cNvSpPr/>
          <p:nvPr/>
        </p:nvSpPr>
        <p:spPr>
          <a:xfrm>
            <a:off x="7821330" y="220591"/>
            <a:ext cx="1022632" cy="223460"/>
          </a:xfrm>
          <a:prstGeom prst="roundRect">
            <a:avLst>
              <a:gd fmla="val 50000" name="adj"/>
            </a:avLst>
          </a:prstGeom>
          <a:solidFill>
            <a:srgbClr val="0A080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74" name="Google Shape;174;p33"/>
          <p:cNvSpPr txBox="1"/>
          <p:nvPr/>
        </p:nvSpPr>
        <p:spPr>
          <a:xfrm>
            <a:off x="7994698" y="228442"/>
            <a:ext cx="681900" cy="2079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900">
                <a:solidFill>
                  <a:schemeClr val="lt1"/>
                </a:solidFill>
                <a:latin typeface="Poppins Medium"/>
                <a:ea typeface="Poppins Medium"/>
                <a:cs typeface="Poppins Medium"/>
                <a:sym typeface="Poppins Medium"/>
              </a:rPr>
              <a:t>John Doe</a:t>
            </a:r>
            <a:endParaRPr sz="1100"/>
          </a:p>
        </p:txBody>
      </p:sp>
      <p:sp>
        <p:nvSpPr>
          <p:cNvPr id="175" name="Google Shape;175;p33"/>
          <p:cNvSpPr/>
          <p:nvPr/>
        </p:nvSpPr>
        <p:spPr>
          <a:xfrm>
            <a:off x="7849446" y="241506"/>
            <a:ext cx="178595" cy="178595"/>
          </a:xfrm>
          <a:prstGeom prst="ellipse">
            <a:avLst/>
          </a:prstGeom>
          <a:solidFill>
            <a:srgbClr val="55555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76" name="Google Shape;176;p33"/>
          <p:cNvSpPr/>
          <p:nvPr/>
        </p:nvSpPr>
        <p:spPr>
          <a:xfrm>
            <a:off x="7895219" y="282786"/>
            <a:ext cx="87048" cy="96035"/>
          </a:xfrm>
          <a:custGeom>
            <a:rect b="b" l="l" r="r" t="t"/>
            <a:pathLst>
              <a:path extrusionOk="0" h="128047" w="116064">
                <a:moveTo>
                  <a:pt x="115527" y="108391"/>
                </a:moveTo>
                <a:cubicBezTo>
                  <a:pt x="113261" y="93389"/>
                  <a:pt x="106280" y="81019"/>
                  <a:pt x="94646" y="71344"/>
                </a:cubicBezTo>
                <a:cubicBezTo>
                  <a:pt x="90176" y="67609"/>
                  <a:pt x="85154" y="64731"/>
                  <a:pt x="79582" y="62465"/>
                </a:cubicBezTo>
                <a:cubicBezTo>
                  <a:pt x="95932" y="49177"/>
                  <a:pt x="96973" y="26153"/>
                  <a:pt x="84052" y="11702"/>
                </a:cubicBezTo>
                <a:cubicBezTo>
                  <a:pt x="71315" y="-2627"/>
                  <a:pt x="49516" y="-3974"/>
                  <a:pt x="35187" y="8640"/>
                </a:cubicBezTo>
                <a:cubicBezTo>
                  <a:pt x="27900" y="15070"/>
                  <a:pt x="23859" y="23214"/>
                  <a:pt x="23308" y="32889"/>
                </a:cubicBezTo>
                <a:cubicBezTo>
                  <a:pt x="22696" y="44891"/>
                  <a:pt x="27288" y="54689"/>
                  <a:pt x="36534" y="62404"/>
                </a:cubicBezTo>
                <a:cubicBezTo>
                  <a:pt x="36106" y="62588"/>
                  <a:pt x="35800" y="62771"/>
                  <a:pt x="35432" y="62894"/>
                </a:cubicBezTo>
                <a:cubicBezTo>
                  <a:pt x="20981" y="69201"/>
                  <a:pt x="10694" y="79611"/>
                  <a:pt x="4448" y="94123"/>
                </a:cubicBezTo>
                <a:cubicBezTo>
                  <a:pt x="529" y="103370"/>
                  <a:pt x="-329" y="112984"/>
                  <a:pt x="100" y="122842"/>
                </a:cubicBezTo>
                <a:cubicBezTo>
                  <a:pt x="100" y="124189"/>
                  <a:pt x="712" y="125292"/>
                  <a:pt x="1631" y="126210"/>
                </a:cubicBezTo>
                <a:cubicBezTo>
                  <a:pt x="2917" y="127557"/>
                  <a:pt x="4570" y="128047"/>
                  <a:pt x="6407" y="128047"/>
                </a:cubicBezTo>
                <a:cubicBezTo>
                  <a:pt x="40821" y="128047"/>
                  <a:pt x="75234" y="128047"/>
                  <a:pt x="109648" y="128047"/>
                </a:cubicBezTo>
                <a:cubicBezTo>
                  <a:pt x="110077" y="128047"/>
                  <a:pt x="110567" y="128047"/>
                  <a:pt x="110995" y="127986"/>
                </a:cubicBezTo>
                <a:cubicBezTo>
                  <a:pt x="113935" y="127557"/>
                  <a:pt x="116016" y="125414"/>
                  <a:pt x="116016" y="122475"/>
                </a:cubicBezTo>
                <a:cubicBezTo>
                  <a:pt x="116078" y="117760"/>
                  <a:pt x="116200" y="113045"/>
                  <a:pt x="115465" y="108330"/>
                </a:cubicBezTo>
                <a:close/>
                <a:moveTo>
                  <a:pt x="34881" y="35094"/>
                </a:moveTo>
                <a:cubicBezTo>
                  <a:pt x="34881" y="22234"/>
                  <a:pt x="45107" y="11763"/>
                  <a:pt x="57721" y="11702"/>
                </a:cubicBezTo>
                <a:cubicBezTo>
                  <a:pt x="70764" y="11641"/>
                  <a:pt x="81174" y="21928"/>
                  <a:pt x="81235" y="34971"/>
                </a:cubicBezTo>
                <a:cubicBezTo>
                  <a:pt x="81297" y="47769"/>
                  <a:pt x="70826" y="58240"/>
                  <a:pt x="57966" y="58240"/>
                </a:cubicBezTo>
                <a:cubicBezTo>
                  <a:pt x="45291" y="58240"/>
                  <a:pt x="34881" y="47769"/>
                  <a:pt x="34881" y="35094"/>
                </a:cubicBezTo>
                <a:close/>
                <a:moveTo>
                  <a:pt x="103280" y="116413"/>
                </a:moveTo>
                <a:cubicBezTo>
                  <a:pt x="88155" y="116413"/>
                  <a:pt x="73091" y="116413"/>
                  <a:pt x="57966" y="116413"/>
                </a:cubicBezTo>
                <a:cubicBezTo>
                  <a:pt x="42842" y="116413"/>
                  <a:pt x="28023" y="116413"/>
                  <a:pt x="13082" y="116413"/>
                </a:cubicBezTo>
                <a:cubicBezTo>
                  <a:pt x="11918" y="116413"/>
                  <a:pt x="11551" y="116229"/>
                  <a:pt x="11612" y="114943"/>
                </a:cubicBezTo>
                <a:cubicBezTo>
                  <a:pt x="13021" y="94797"/>
                  <a:pt x="22879" y="80529"/>
                  <a:pt x="41494" y="72936"/>
                </a:cubicBezTo>
                <a:cubicBezTo>
                  <a:pt x="67274" y="62465"/>
                  <a:pt x="97156" y="78509"/>
                  <a:pt x="103219" y="105697"/>
                </a:cubicBezTo>
                <a:cubicBezTo>
                  <a:pt x="103892" y="108820"/>
                  <a:pt x="104259" y="111943"/>
                  <a:pt x="104443" y="115127"/>
                </a:cubicBezTo>
                <a:cubicBezTo>
                  <a:pt x="104504" y="116229"/>
                  <a:pt x="104198" y="116351"/>
                  <a:pt x="103219" y="116351"/>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77" name="Google Shape;177;p33"/>
          <p:cNvSpPr/>
          <p:nvPr/>
        </p:nvSpPr>
        <p:spPr>
          <a:xfrm rot="3600000">
            <a:off x="8687381" y="291189"/>
            <a:ext cx="64907" cy="55954"/>
          </a:xfrm>
          <a:prstGeom prst="triangle">
            <a:avLst>
              <a:gd fmla="val 50000" name="adj"/>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78" name="Google Shape;178;p33">
            <a:hlinkClick action="ppaction://hlinksldjump" r:id="rId3"/>
          </p:cNvPr>
          <p:cNvSpPr txBox="1"/>
          <p:nvPr/>
        </p:nvSpPr>
        <p:spPr>
          <a:xfrm>
            <a:off x="651992" y="634328"/>
            <a:ext cx="689131" cy="207749"/>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900">
                <a:solidFill>
                  <a:srgbClr val="1ED760"/>
                </a:solidFill>
                <a:latin typeface="Poppins Medium"/>
                <a:ea typeface="Poppins Medium"/>
                <a:cs typeface="Poppins Medium"/>
                <a:sym typeface="Poppins Medium"/>
              </a:rPr>
              <a:t>Welcome</a:t>
            </a:r>
            <a:endParaRPr sz="1100"/>
          </a:p>
        </p:txBody>
      </p:sp>
      <p:sp>
        <p:nvSpPr>
          <p:cNvPr id="179" name="Google Shape;179;p33">
            <a:hlinkClick action="ppaction://hlinksldjump" r:id="rId4"/>
          </p:cNvPr>
          <p:cNvSpPr/>
          <p:nvPr/>
        </p:nvSpPr>
        <p:spPr>
          <a:xfrm>
            <a:off x="300059" y="628439"/>
            <a:ext cx="154053" cy="153083"/>
          </a:xfrm>
          <a:custGeom>
            <a:rect b="b" l="l" r="r" t="t"/>
            <a:pathLst>
              <a:path extrusionOk="0" h="532115" w="535484">
                <a:moveTo>
                  <a:pt x="535467" y="325659"/>
                </a:moveTo>
                <a:cubicBezTo>
                  <a:pt x="535467" y="373361"/>
                  <a:pt x="535467" y="421062"/>
                  <a:pt x="535467" y="468764"/>
                </a:cubicBezTo>
                <a:cubicBezTo>
                  <a:pt x="535467" y="506826"/>
                  <a:pt x="510308" y="532051"/>
                  <a:pt x="472362" y="532084"/>
                </a:cubicBezTo>
                <a:cubicBezTo>
                  <a:pt x="441389" y="532101"/>
                  <a:pt x="410416" y="532118"/>
                  <a:pt x="379443" y="532084"/>
                </a:cubicBezTo>
                <a:cubicBezTo>
                  <a:pt x="353853" y="532051"/>
                  <a:pt x="337224" y="515439"/>
                  <a:pt x="337191" y="489882"/>
                </a:cubicBezTo>
                <a:cubicBezTo>
                  <a:pt x="337158" y="455398"/>
                  <a:pt x="337191" y="420913"/>
                  <a:pt x="337191" y="386429"/>
                </a:cubicBezTo>
                <a:cubicBezTo>
                  <a:pt x="337191" y="371307"/>
                  <a:pt x="329473" y="363555"/>
                  <a:pt x="314400" y="363555"/>
                </a:cubicBezTo>
                <a:cubicBezTo>
                  <a:pt x="283212" y="363555"/>
                  <a:pt x="252040" y="363539"/>
                  <a:pt x="220852" y="363555"/>
                </a:cubicBezTo>
                <a:cubicBezTo>
                  <a:pt x="206127" y="363555"/>
                  <a:pt x="198409" y="371323"/>
                  <a:pt x="198393" y="386114"/>
                </a:cubicBezTo>
                <a:cubicBezTo>
                  <a:pt x="198376" y="420599"/>
                  <a:pt x="198409" y="455083"/>
                  <a:pt x="198393" y="489567"/>
                </a:cubicBezTo>
                <a:cubicBezTo>
                  <a:pt x="198376" y="515538"/>
                  <a:pt x="181813" y="532068"/>
                  <a:pt x="155825" y="532084"/>
                </a:cubicBezTo>
                <a:cubicBezTo>
                  <a:pt x="124637" y="532118"/>
                  <a:pt x="93465" y="532134"/>
                  <a:pt x="62277" y="532084"/>
                </a:cubicBezTo>
                <a:cubicBezTo>
                  <a:pt x="25573" y="532018"/>
                  <a:pt x="99" y="506461"/>
                  <a:pt x="83" y="469691"/>
                </a:cubicBezTo>
                <a:cubicBezTo>
                  <a:pt x="50" y="373046"/>
                  <a:pt x="149" y="276401"/>
                  <a:pt x="0" y="179772"/>
                </a:cubicBezTo>
                <a:cubicBezTo>
                  <a:pt x="-33" y="162215"/>
                  <a:pt x="7288" y="149544"/>
                  <a:pt x="22277" y="140584"/>
                </a:cubicBezTo>
                <a:cubicBezTo>
                  <a:pt x="96728" y="96062"/>
                  <a:pt x="171080" y="51375"/>
                  <a:pt x="245448" y="6737"/>
                </a:cubicBezTo>
                <a:cubicBezTo>
                  <a:pt x="260239" y="-2140"/>
                  <a:pt x="275030" y="-2306"/>
                  <a:pt x="289854" y="6605"/>
                </a:cubicBezTo>
                <a:cubicBezTo>
                  <a:pt x="364752" y="51541"/>
                  <a:pt x="439650" y="96493"/>
                  <a:pt x="514548" y="141412"/>
                </a:cubicBezTo>
                <a:cubicBezTo>
                  <a:pt x="528693" y="149892"/>
                  <a:pt x="535501" y="162364"/>
                  <a:pt x="535484" y="178844"/>
                </a:cubicBezTo>
                <a:cubicBezTo>
                  <a:pt x="535418" y="227788"/>
                  <a:pt x="535451" y="276732"/>
                  <a:pt x="535451" y="325676"/>
                </a:cubicBezTo>
                <a:close/>
              </a:path>
            </a:pathLst>
          </a:custGeom>
          <a:solidFill>
            <a:srgbClr val="1ED760"/>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80" name="Google Shape;180;p33">
            <a:hlinkClick action="ppaction://hlinksldjump" r:id="rId5"/>
          </p:cNvPr>
          <p:cNvSpPr txBox="1"/>
          <p:nvPr/>
        </p:nvSpPr>
        <p:spPr>
          <a:xfrm>
            <a:off x="651992" y="977028"/>
            <a:ext cx="659075" cy="207749"/>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900">
                <a:solidFill>
                  <a:srgbClr val="B4B5B2"/>
                </a:solidFill>
                <a:latin typeface="Poppins Medium"/>
                <a:ea typeface="Poppins Medium"/>
                <a:cs typeface="Poppins Medium"/>
                <a:sym typeface="Poppins Medium"/>
              </a:rPr>
              <a:t>About Us</a:t>
            </a:r>
            <a:endParaRPr sz="1100"/>
          </a:p>
        </p:txBody>
      </p:sp>
      <p:sp>
        <p:nvSpPr>
          <p:cNvPr id="181" name="Google Shape;181;p33">
            <a:hlinkClick action="ppaction://hlinksldjump" r:id="rId6"/>
          </p:cNvPr>
          <p:cNvSpPr/>
          <p:nvPr/>
        </p:nvSpPr>
        <p:spPr>
          <a:xfrm>
            <a:off x="304109" y="971141"/>
            <a:ext cx="147840" cy="153083"/>
          </a:xfrm>
          <a:custGeom>
            <a:rect b="b" l="l" r="r" t="t"/>
            <a:pathLst>
              <a:path extrusionOk="0" h="3923333" w="3788950">
                <a:moveTo>
                  <a:pt x="3715304" y="3556921"/>
                </a:moveTo>
                <a:cubicBezTo>
                  <a:pt x="3417934" y="3247644"/>
                  <a:pt x="3120754" y="2938177"/>
                  <a:pt x="2822431" y="2629852"/>
                </a:cubicBezTo>
                <a:cubicBezTo>
                  <a:pt x="2800618" y="2607278"/>
                  <a:pt x="2801380" y="2594896"/>
                  <a:pt x="2820430" y="2571845"/>
                </a:cubicBezTo>
                <a:cubicBezTo>
                  <a:pt x="2925872" y="2444020"/>
                  <a:pt x="3006740" y="2301240"/>
                  <a:pt x="3065128" y="2146459"/>
                </a:cubicBezTo>
                <a:cubicBezTo>
                  <a:pt x="3164950" y="1881950"/>
                  <a:pt x="3194668" y="1608868"/>
                  <a:pt x="3148186" y="1330071"/>
                </a:cubicBezTo>
                <a:cubicBezTo>
                  <a:pt x="3084749" y="949643"/>
                  <a:pt x="2904060" y="632936"/>
                  <a:pt x="2612214" y="381476"/>
                </a:cubicBezTo>
                <a:cubicBezTo>
                  <a:pt x="2402569" y="200787"/>
                  <a:pt x="2160824" y="83630"/>
                  <a:pt x="1888600" y="29432"/>
                </a:cubicBezTo>
                <a:cubicBezTo>
                  <a:pt x="1832116" y="18193"/>
                  <a:pt x="1773823" y="17336"/>
                  <a:pt x="1718483" y="0"/>
                </a:cubicBezTo>
                <a:lnTo>
                  <a:pt x="1695528" y="0"/>
                </a:lnTo>
                <a:cubicBezTo>
                  <a:pt x="1688765" y="6668"/>
                  <a:pt x="1680288" y="2953"/>
                  <a:pt x="1672573" y="3905"/>
                </a:cubicBezTo>
                <a:cubicBezTo>
                  <a:pt x="1664857" y="2858"/>
                  <a:pt x="1656285" y="6572"/>
                  <a:pt x="1649617" y="0"/>
                </a:cubicBezTo>
                <a:lnTo>
                  <a:pt x="1511695" y="0"/>
                </a:lnTo>
                <a:cubicBezTo>
                  <a:pt x="1507123" y="5048"/>
                  <a:pt x="1501027" y="3715"/>
                  <a:pt x="1495312" y="3905"/>
                </a:cubicBezTo>
                <a:cubicBezTo>
                  <a:pt x="1490931" y="3905"/>
                  <a:pt x="1486549" y="3905"/>
                  <a:pt x="1482073" y="3905"/>
                </a:cubicBezTo>
                <a:cubicBezTo>
                  <a:pt x="1476358" y="3619"/>
                  <a:pt x="1470262" y="4953"/>
                  <a:pt x="1465690" y="0"/>
                </a:cubicBezTo>
                <a:lnTo>
                  <a:pt x="1442734" y="0"/>
                </a:lnTo>
                <a:cubicBezTo>
                  <a:pt x="1422256" y="14764"/>
                  <a:pt x="1397491" y="11240"/>
                  <a:pt x="1374726" y="14288"/>
                </a:cubicBezTo>
                <a:cubicBezTo>
                  <a:pt x="1123456" y="46958"/>
                  <a:pt x="894475" y="137827"/>
                  <a:pt x="686926" y="281369"/>
                </a:cubicBezTo>
                <a:cubicBezTo>
                  <a:pt x="446705" y="447485"/>
                  <a:pt x="265635" y="664464"/>
                  <a:pt x="143429" y="930402"/>
                </a:cubicBezTo>
                <a:cubicBezTo>
                  <a:pt x="11317" y="1218057"/>
                  <a:pt x="-29069" y="1519142"/>
                  <a:pt x="20366" y="1830229"/>
                </a:cubicBezTo>
                <a:cubicBezTo>
                  <a:pt x="79516" y="2202275"/>
                  <a:pt x="252967" y="2514886"/>
                  <a:pt x="534145" y="2766251"/>
                </a:cubicBezTo>
                <a:cubicBezTo>
                  <a:pt x="764269" y="2971895"/>
                  <a:pt x="1032112" y="3102293"/>
                  <a:pt x="1337102" y="3148298"/>
                </a:cubicBezTo>
                <a:cubicBezTo>
                  <a:pt x="1741724" y="3209354"/>
                  <a:pt x="2118057" y="3128963"/>
                  <a:pt x="2460385" y="2901791"/>
                </a:cubicBezTo>
                <a:cubicBezTo>
                  <a:pt x="2485722" y="2885027"/>
                  <a:pt x="2498009" y="2886456"/>
                  <a:pt x="2519059" y="2908364"/>
                </a:cubicBezTo>
                <a:cubicBezTo>
                  <a:pt x="2817383" y="3220212"/>
                  <a:pt x="3116944" y="3531013"/>
                  <a:pt x="3416219" y="3842004"/>
                </a:cubicBezTo>
                <a:cubicBezTo>
                  <a:pt x="3426792" y="3853053"/>
                  <a:pt x="3437841" y="3863721"/>
                  <a:pt x="3449461" y="3873722"/>
                </a:cubicBezTo>
                <a:cubicBezTo>
                  <a:pt x="3547950" y="3958304"/>
                  <a:pt x="3698635" y="3931444"/>
                  <a:pt x="3761786" y="3818192"/>
                </a:cubicBezTo>
                <a:cubicBezTo>
                  <a:pt x="3810078" y="3731609"/>
                  <a:pt x="3793600" y="3638360"/>
                  <a:pt x="3715400" y="3557016"/>
                </a:cubicBezTo>
                <a:close/>
                <a:moveTo>
                  <a:pt x="1586086" y="2754535"/>
                </a:moveTo>
                <a:cubicBezTo>
                  <a:pt x="944291" y="2758059"/>
                  <a:pt x="415273" y="2229517"/>
                  <a:pt x="414701" y="1584389"/>
                </a:cubicBezTo>
                <a:cubicBezTo>
                  <a:pt x="414225" y="939832"/>
                  <a:pt x="941434" y="412623"/>
                  <a:pt x="1585609" y="413480"/>
                </a:cubicBezTo>
                <a:cubicBezTo>
                  <a:pt x="2230738" y="414337"/>
                  <a:pt x="2758137" y="943261"/>
                  <a:pt x="2754803" y="1585817"/>
                </a:cubicBezTo>
                <a:cubicBezTo>
                  <a:pt x="2751469" y="2232374"/>
                  <a:pt x="2232833" y="2750915"/>
                  <a:pt x="1586086" y="2754440"/>
                </a:cubicBezTo>
                <a:close/>
              </a:path>
            </a:pathLst>
          </a:custGeom>
          <a:solidFill>
            <a:srgbClr val="C1C1C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82" name="Google Shape;182;p33">
            <a:hlinkClick action="ppaction://hlinksldjump" r:id="rId7"/>
          </p:cNvPr>
          <p:cNvSpPr txBox="1"/>
          <p:nvPr/>
        </p:nvSpPr>
        <p:spPr>
          <a:xfrm>
            <a:off x="651992" y="1313842"/>
            <a:ext cx="803345" cy="207749"/>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900">
                <a:solidFill>
                  <a:srgbClr val="B4B5B2"/>
                </a:solidFill>
                <a:latin typeface="Poppins Medium"/>
                <a:ea typeface="Poppins Medium"/>
                <a:cs typeface="Poppins Medium"/>
                <a:sym typeface="Poppins Medium"/>
              </a:rPr>
              <a:t>Our  Teams</a:t>
            </a:r>
            <a:endParaRPr sz="1100"/>
          </a:p>
        </p:txBody>
      </p:sp>
      <p:grpSp>
        <p:nvGrpSpPr>
          <p:cNvPr id="183" name="Google Shape;183;p33"/>
          <p:cNvGrpSpPr/>
          <p:nvPr/>
        </p:nvGrpSpPr>
        <p:grpSpPr>
          <a:xfrm>
            <a:off x="323492" y="1323388"/>
            <a:ext cx="132971" cy="153587"/>
            <a:chOff x="431322" y="1764517"/>
            <a:chExt cx="177294" cy="204783"/>
          </a:xfrm>
        </p:grpSpPr>
        <p:sp>
          <p:nvSpPr>
            <p:cNvPr id="184" name="Google Shape;184;p33">
              <a:hlinkClick action="ppaction://hlinksldjump" r:id="rId8"/>
            </p:cNvPr>
            <p:cNvSpPr/>
            <p:nvPr/>
          </p:nvSpPr>
          <p:spPr>
            <a:xfrm>
              <a:off x="431322" y="1765205"/>
              <a:ext cx="15953" cy="203670"/>
            </a:xfrm>
            <a:custGeom>
              <a:rect b="b" l="l" r="r" t="t"/>
              <a:pathLst>
                <a:path extrusionOk="0" h="1078327" w="84464">
                  <a:moveTo>
                    <a:pt x="42232" y="0"/>
                  </a:moveTo>
                  <a:cubicBezTo>
                    <a:pt x="65556" y="0"/>
                    <a:pt x="84464" y="18908"/>
                    <a:pt x="84464" y="42232"/>
                  </a:cubicBezTo>
                  <a:lnTo>
                    <a:pt x="84464" y="1036095"/>
                  </a:lnTo>
                  <a:cubicBezTo>
                    <a:pt x="84464" y="1059419"/>
                    <a:pt x="65556" y="1078327"/>
                    <a:pt x="42232" y="1078327"/>
                  </a:cubicBezTo>
                  <a:lnTo>
                    <a:pt x="42232" y="1078327"/>
                  </a:lnTo>
                  <a:cubicBezTo>
                    <a:pt x="18908" y="1078327"/>
                    <a:pt x="0" y="1059419"/>
                    <a:pt x="0" y="1036095"/>
                  </a:cubicBezTo>
                  <a:lnTo>
                    <a:pt x="0" y="42232"/>
                  </a:lnTo>
                  <a:cubicBezTo>
                    <a:pt x="0" y="18908"/>
                    <a:pt x="18908" y="0"/>
                    <a:pt x="42232" y="0"/>
                  </a:cubicBezTo>
                  <a:close/>
                </a:path>
              </a:pathLst>
            </a:custGeom>
            <a:solidFill>
              <a:srgbClr val="C1C1C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85" name="Google Shape;185;p33">
              <a:hlinkClick action="ppaction://hlinksldjump" r:id="rId9"/>
            </p:cNvPr>
            <p:cNvSpPr/>
            <p:nvPr/>
          </p:nvSpPr>
          <p:spPr>
            <a:xfrm>
              <a:off x="469291" y="1765205"/>
              <a:ext cx="15953" cy="203670"/>
            </a:xfrm>
            <a:custGeom>
              <a:rect b="b" l="l" r="r" t="t"/>
              <a:pathLst>
                <a:path extrusionOk="0" h="1078327" w="84464">
                  <a:moveTo>
                    <a:pt x="42232" y="0"/>
                  </a:moveTo>
                  <a:cubicBezTo>
                    <a:pt x="65556" y="0"/>
                    <a:pt x="84464" y="18908"/>
                    <a:pt x="84464" y="42232"/>
                  </a:cubicBezTo>
                  <a:lnTo>
                    <a:pt x="84464" y="1036095"/>
                  </a:lnTo>
                  <a:cubicBezTo>
                    <a:pt x="84464" y="1059419"/>
                    <a:pt x="65556" y="1078327"/>
                    <a:pt x="42232" y="1078327"/>
                  </a:cubicBezTo>
                  <a:lnTo>
                    <a:pt x="42232" y="1078327"/>
                  </a:lnTo>
                  <a:cubicBezTo>
                    <a:pt x="18908" y="1078327"/>
                    <a:pt x="0" y="1059419"/>
                    <a:pt x="0" y="1036095"/>
                  </a:cubicBezTo>
                  <a:lnTo>
                    <a:pt x="0" y="42232"/>
                  </a:lnTo>
                  <a:cubicBezTo>
                    <a:pt x="0" y="18908"/>
                    <a:pt x="18908" y="0"/>
                    <a:pt x="42232" y="0"/>
                  </a:cubicBezTo>
                  <a:close/>
                </a:path>
              </a:pathLst>
            </a:custGeom>
            <a:solidFill>
              <a:srgbClr val="C1C1C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86" name="Google Shape;186;p33">
              <a:hlinkClick action="ppaction://hlinksldjump" r:id="rId10"/>
            </p:cNvPr>
            <p:cNvSpPr/>
            <p:nvPr/>
          </p:nvSpPr>
          <p:spPr>
            <a:xfrm>
              <a:off x="509599" y="1764517"/>
              <a:ext cx="99017" cy="204783"/>
            </a:xfrm>
            <a:custGeom>
              <a:rect b="b" l="l" r="r" t="t"/>
              <a:pathLst>
                <a:path extrusionOk="0" h="1084222" w="524241">
                  <a:moveTo>
                    <a:pt x="482010" y="1083659"/>
                  </a:moveTo>
                  <a:lnTo>
                    <a:pt x="42232" y="1083659"/>
                  </a:lnTo>
                  <a:cubicBezTo>
                    <a:pt x="19145" y="1083659"/>
                    <a:pt x="0" y="1064514"/>
                    <a:pt x="0" y="1041427"/>
                  </a:cubicBezTo>
                  <a:lnTo>
                    <a:pt x="0" y="41933"/>
                  </a:lnTo>
                  <a:cubicBezTo>
                    <a:pt x="0" y="27293"/>
                    <a:pt x="7320" y="13778"/>
                    <a:pt x="19708" y="6458"/>
                  </a:cubicBezTo>
                  <a:cubicBezTo>
                    <a:pt x="31533" y="-1425"/>
                    <a:pt x="47300" y="-1988"/>
                    <a:pt x="60251" y="4206"/>
                  </a:cubicBezTo>
                  <a:lnTo>
                    <a:pt x="500029" y="213114"/>
                  </a:lnTo>
                  <a:cubicBezTo>
                    <a:pt x="514669" y="219871"/>
                    <a:pt x="524242" y="235075"/>
                    <a:pt x="524242" y="251405"/>
                  </a:cubicBezTo>
                  <a:lnTo>
                    <a:pt x="524242" y="1041990"/>
                  </a:lnTo>
                  <a:cubicBezTo>
                    <a:pt x="524242" y="1065077"/>
                    <a:pt x="505096" y="1084222"/>
                    <a:pt x="482010" y="1084222"/>
                  </a:cubicBezTo>
                  <a:close/>
                  <a:moveTo>
                    <a:pt x="84464" y="999195"/>
                  </a:moveTo>
                  <a:lnTo>
                    <a:pt x="439777" y="999195"/>
                  </a:lnTo>
                  <a:lnTo>
                    <a:pt x="439777" y="277307"/>
                  </a:lnTo>
                  <a:lnTo>
                    <a:pt x="84464" y="108941"/>
                  </a:lnTo>
                  <a:lnTo>
                    <a:pt x="84464" y="999195"/>
                  </a:lnTo>
                  <a:close/>
                </a:path>
              </a:pathLst>
            </a:custGeom>
            <a:solidFill>
              <a:srgbClr val="C1C1C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
        <p:nvSpPr>
          <p:cNvPr id="187" name="Google Shape;187;p33">
            <a:hlinkClick action="ppaction://hlinksldjump" r:id="rId11"/>
          </p:cNvPr>
          <p:cNvSpPr txBox="1"/>
          <p:nvPr/>
        </p:nvSpPr>
        <p:spPr>
          <a:xfrm>
            <a:off x="651992" y="1650656"/>
            <a:ext cx="598963" cy="207749"/>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900">
                <a:solidFill>
                  <a:srgbClr val="B4B5B2"/>
                </a:solidFill>
                <a:latin typeface="Poppins Medium"/>
                <a:ea typeface="Poppins Medium"/>
                <a:cs typeface="Poppins Medium"/>
                <a:sym typeface="Poppins Medium"/>
              </a:rPr>
              <a:t>Agenda</a:t>
            </a:r>
            <a:endParaRPr sz="1100"/>
          </a:p>
        </p:txBody>
      </p:sp>
      <p:grpSp>
        <p:nvGrpSpPr>
          <p:cNvPr id="188" name="Google Shape;188;p33"/>
          <p:cNvGrpSpPr/>
          <p:nvPr/>
        </p:nvGrpSpPr>
        <p:grpSpPr>
          <a:xfrm>
            <a:off x="323491" y="1661080"/>
            <a:ext cx="152753" cy="152753"/>
            <a:chOff x="431322" y="2214773"/>
            <a:chExt cx="203670" cy="203670"/>
          </a:xfrm>
        </p:grpSpPr>
        <p:sp>
          <p:nvSpPr>
            <p:cNvPr id="189" name="Google Shape;189;p33">
              <a:hlinkClick action="ppaction://hlinksldjump" r:id="rId12"/>
            </p:cNvPr>
            <p:cNvSpPr/>
            <p:nvPr/>
          </p:nvSpPr>
          <p:spPr>
            <a:xfrm>
              <a:off x="431322" y="2214773"/>
              <a:ext cx="203670" cy="203670"/>
            </a:xfrm>
            <a:prstGeom prst="roundRect">
              <a:avLst>
                <a:gd fmla="val 12600" name="adj"/>
              </a:avLst>
            </a:prstGeom>
            <a:solidFill>
              <a:srgbClr val="C1C1C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pic>
          <p:nvPicPr>
            <p:cNvPr descr="Add with solid fill" id="190" name="Google Shape;190;p33">
              <a:hlinkClick action="ppaction://hlinksldjump" r:id="rId13"/>
            </p:cNvPr>
            <p:cNvPicPr preferRelativeResize="0"/>
            <p:nvPr/>
          </p:nvPicPr>
          <p:blipFill rotWithShape="1">
            <a:blip r:embed="rId14">
              <a:alphaModFix/>
            </a:blip>
            <a:srcRect b="0" l="0" r="0" t="0"/>
            <a:stretch/>
          </p:blipFill>
          <p:spPr>
            <a:xfrm>
              <a:off x="472263" y="2255714"/>
              <a:ext cx="121788" cy="121788"/>
            </a:xfrm>
            <a:prstGeom prst="rect">
              <a:avLst/>
            </a:prstGeom>
            <a:noFill/>
            <a:ln>
              <a:noFill/>
            </a:ln>
          </p:spPr>
        </p:pic>
      </p:grpSp>
      <p:grpSp>
        <p:nvGrpSpPr>
          <p:cNvPr id="191" name="Google Shape;191;p33"/>
          <p:cNvGrpSpPr/>
          <p:nvPr/>
        </p:nvGrpSpPr>
        <p:grpSpPr>
          <a:xfrm>
            <a:off x="323492" y="1995130"/>
            <a:ext cx="152752" cy="152752"/>
            <a:chOff x="431321" y="3254199"/>
            <a:chExt cx="265483" cy="265483"/>
          </a:xfrm>
        </p:grpSpPr>
        <p:sp>
          <p:nvSpPr>
            <p:cNvPr id="192" name="Google Shape;192;p33">
              <a:hlinkClick action="ppaction://hlinksldjump" r:id="rId15"/>
            </p:cNvPr>
            <p:cNvSpPr/>
            <p:nvPr/>
          </p:nvSpPr>
          <p:spPr>
            <a:xfrm>
              <a:off x="431321" y="3254199"/>
              <a:ext cx="265483" cy="265483"/>
            </a:xfrm>
            <a:prstGeom prst="roundRect">
              <a:avLst>
                <a:gd fmla="val 12600" name="adj"/>
              </a:avLst>
            </a:prstGeom>
            <a:gradFill>
              <a:gsLst>
                <a:gs pos="0">
                  <a:srgbClr val="4224B0"/>
                </a:gs>
                <a:gs pos="11000">
                  <a:srgbClr val="4224B0"/>
                </a:gs>
                <a:gs pos="100000">
                  <a:srgbClr val="7F93A0"/>
                </a:gs>
              </a:gsLst>
              <a:lin ang="2700000" scaled="0"/>
            </a:gra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descr="Heart with solid fill" id="193" name="Google Shape;193;p33">
              <a:hlinkClick action="ppaction://hlinksldjump" r:id="rId16"/>
            </p:cNvPr>
            <p:cNvSpPr/>
            <p:nvPr/>
          </p:nvSpPr>
          <p:spPr>
            <a:xfrm>
              <a:off x="498181" y="3324518"/>
              <a:ext cx="131762" cy="124845"/>
            </a:xfrm>
            <a:custGeom>
              <a:rect b="b" l="l" r="r" t="t"/>
              <a:pathLst>
                <a:path extrusionOk="0" h="613696" w="647700">
                  <a:moveTo>
                    <a:pt x="323850" y="127922"/>
                  </a:moveTo>
                  <a:cubicBezTo>
                    <a:pt x="203835" y="-110203"/>
                    <a:pt x="0" y="32672"/>
                    <a:pt x="0" y="166022"/>
                  </a:cubicBezTo>
                  <a:cubicBezTo>
                    <a:pt x="0" y="366047"/>
                    <a:pt x="323850" y="613697"/>
                    <a:pt x="323850" y="613697"/>
                  </a:cubicBezTo>
                  <a:cubicBezTo>
                    <a:pt x="323850" y="613697"/>
                    <a:pt x="647700" y="366047"/>
                    <a:pt x="647700" y="166022"/>
                  </a:cubicBezTo>
                  <a:cubicBezTo>
                    <a:pt x="647700" y="32672"/>
                    <a:pt x="443865" y="-110203"/>
                    <a:pt x="323850" y="127922"/>
                  </a:cubicBezTo>
                  <a:close/>
                </a:path>
              </a:pathLst>
            </a:custGeom>
            <a:solidFill>
              <a:srgbClr val="B4B5B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
        <p:nvSpPr>
          <p:cNvPr id="194" name="Google Shape;194;p33">
            <a:hlinkClick action="ppaction://hlinksldjump" r:id="rId17"/>
          </p:cNvPr>
          <p:cNvSpPr txBox="1"/>
          <p:nvPr/>
        </p:nvSpPr>
        <p:spPr>
          <a:xfrm>
            <a:off x="651992" y="1987469"/>
            <a:ext cx="861053" cy="207749"/>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900">
                <a:solidFill>
                  <a:srgbClr val="B4B5B2"/>
                </a:solidFill>
                <a:latin typeface="Poppins Medium"/>
                <a:ea typeface="Poppins Medium"/>
                <a:cs typeface="Poppins Medium"/>
                <a:sym typeface="Poppins Medium"/>
              </a:rPr>
              <a:t>Our Services</a:t>
            </a:r>
            <a:endParaRPr sz="1100"/>
          </a:p>
        </p:txBody>
      </p:sp>
      <p:cxnSp>
        <p:nvCxnSpPr>
          <p:cNvPr id="195" name="Google Shape;195;p33"/>
          <p:cNvCxnSpPr/>
          <p:nvPr/>
        </p:nvCxnSpPr>
        <p:spPr>
          <a:xfrm>
            <a:off x="253142" y="2402327"/>
            <a:ext cx="1750219" cy="0"/>
          </a:xfrm>
          <a:prstGeom prst="straightConnector1">
            <a:avLst/>
          </a:prstGeom>
          <a:noFill/>
          <a:ln cap="flat" cmpd="sng" w="9525">
            <a:solidFill>
              <a:srgbClr val="555554"/>
            </a:solidFill>
            <a:prstDash val="solid"/>
            <a:miter lim="800000"/>
            <a:headEnd len="sm" w="sm" type="none"/>
            <a:tailEnd len="sm" w="sm" type="none"/>
          </a:ln>
        </p:spPr>
      </p:cxnSp>
      <p:sp>
        <p:nvSpPr>
          <p:cNvPr id="196" name="Google Shape;196;p33">
            <a:hlinkClick action="ppaction://hlinksldjump" r:id="rId18"/>
          </p:cNvPr>
          <p:cNvSpPr txBox="1"/>
          <p:nvPr/>
        </p:nvSpPr>
        <p:spPr>
          <a:xfrm>
            <a:off x="651992" y="2609435"/>
            <a:ext cx="971660" cy="207749"/>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900">
                <a:solidFill>
                  <a:srgbClr val="B4B5B2"/>
                </a:solidFill>
                <a:latin typeface="Poppins Medium"/>
                <a:ea typeface="Poppins Medium"/>
                <a:cs typeface="Poppins Medium"/>
                <a:sym typeface="Poppins Medium"/>
              </a:rPr>
              <a:t>Achievements</a:t>
            </a:r>
            <a:endParaRPr sz="1100"/>
          </a:p>
        </p:txBody>
      </p:sp>
      <p:sp>
        <p:nvSpPr>
          <p:cNvPr id="197" name="Google Shape;197;p33">
            <a:hlinkClick action="ppaction://hlinksldjump" r:id="rId19"/>
          </p:cNvPr>
          <p:cNvSpPr/>
          <p:nvPr/>
        </p:nvSpPr>
        <p:spPr>
          <a:xfrm>
            <a:off x="352879" y="2609435"/>
            <a:ext cx="116064" cy="153590"/>
          </a:xfrm>
          <a:custGeom>
            <a:rect b="b" l="l" r="r" t="t"/>
            <a:pathLst>
              <a:path extrusionOk="0" h="621030" w="469298">
                <a:moveTo>
                  <a:pt x="467584" y="62389"/>
                </a:moveTo>
                <a:cubicBezTo>
                  <a:pt x="461298" y="29813"/>
                  <a:pt x="431294" y="-95"/>
                  <a:pt x="394242" y="0"/>
                </a:cubicBezTo>
                <a:cubicBezTo>
                  <a:pt x="287847" y="286"/>
                  <a:pt x="181453" y="0"/>
                  <a:pt x="75059" y="191"/>
                </a:cubicBezTo>
                <a:cubicBezTo>
                  <a:pt x="67248" y="191"/>
                  <a:pt x="59343" y="762"/>
                  <a:pt x="51913" y="3715"/>
                </a:cubicBezTo>
                <a:cubicBezTo>
                  <a:pt x="23910" y="15145"/>
                  <a:pt x="6860" y="35624"/>
                  <a:pt x="1240" y="65342"/>
                </a:cubicBezTo>
                <a:cubicBezTo>
                  <a:pt x="-665" y="75533"/>
                  <a:pt x="192" y="85916"/>
                  <a:pt x="192" y="96203"/>
                </a:cubicBezTo>
                <a:cubicBezTo>
                  <a:pt x="192" y="260985"/>
                  <a:pt x="192" y="425672"/>
                  <a:pt x="192" y="590455"/>
                </a:cubicBezTo>
                <a:cubicBezTo>
                  <a:pt x="192" y="608838"/>
                  <a:pt x="6384" y="617125"/>
                  <a:pt x="22671" y="621030"/>
                </a:cubicBezTo>
                <a:lnTo>
                  <a:pt x="32387" y="621030"/>
                </a:lnTo>
                <a:cubicBezTo>
                  <a:pt x="37626" y="620268"/>
                  <a:pt x="42483" y="618744"/>
                  <a:pt x="46674" y="615315"/>
                </a:cubicBezTo>
                <a:cubicBezTo>
                  <a:pt x="51437" y="611315"/>
                  <a:pt x="56771" y="607981"/>
                  <a:pt x="61819" y="604171"/>
                </a:cubicBezTo>
                <a:cubicBezTo>
                  <a:pt x="117064" y="562737"/>
                  <a:pt x="172214" y="521399"/>
                  <a:pt x="227364" y="479965"/>
                </a:cubicBezTo>
                <a:cubicBezTo>
                  <a:pt x="232380" y="476155"/>
                  <a:pt x="237333" y="476091"/>
                  <a:pt x="242223" y="479774"/>
                </a:cubicBezTo>
                <a:cubicBezTo>
                  <a:pt x="301754" y="524447"/>
                  <a:pt x="361380" y="569119"/>
                  <a:pt x="420912" y="613791"/>
                </a:cubicBezTo>
                <a:cubicBezTo>
                  <a:pt x="425484" y="617220"/>
                  <a:pt x="430151" y="620078"/>
                  <a:pt x="435866" y="621030"/>
                </a:cubicBezTo>
                <a:lnTo>
                  <a:pt x="445581" y="621030"/>
                </a:lnTo>
                <a:cubicBezTo>
                  <a:pt x="462155" y="617792"/>
                  <a:pt x="469108" y="609410"/>
                  <a:pt x="469299" y="592265"/>
                </a:cubicBezTo>
                <a:cubicBezTo>
                  <a:pt x="469299" y="591027"/>
                  <a:pt x="469299" y="589884"/>
                  <a:pt x="469299" y="588645"/>
                </a:cubicBezTo>
                <a:cubicBezTo>
                  <a:pt x="469299" y="419100"/>
                  <a:pt x="469299" y="249460"/>
                  <a:pt x="469299" y="79915"/>
                </a:cubicBezTo>
                <a:cubicBezTo>
                  <a:pt x="469299" y="74009"/>
                  <a:pt x="468822" y="68199"/>
                  <a:pt x="467679" y="62484"/>
                </a:cubicBezTo>
                <a:close/>
                <a:moveTo>
                  <a:pt x="415292" y="543211"/>
                </a:moveTo>
                <a:cubicBezTo>
                  <a:pt x="382716" y="518732"/>
                  <a:pt x="351093" y="495015"/>
                  <a:pt x="319470" y="471297"/>
                </a:cubicBezTo>
                <a:cubicBezTo>
                  <a:pt x="297372" y="454724"/>
                  <a:pt x="275274" y="438055"/>
                  <a:pt x="253176" y="421577"/>
                </a:cubicBezTo>
                <a:cubicBezTo>
                  <a:pt x="239937" y="411671"/>
                  <a:pt x="229459" y="411766"/>
                  <a:pt x="216315" y="421577"/>
                </a:cubicBezTo>
                <a:cubicBezTo>
                  <a:pt x="164022" y="460820"/>
                  <a:pt x="111730" y="500063"/>
                  <a:pt x="59438" y="539211"/>
                </a:cubicBezTo>
                <a:cubicBezTo>
                  <a:pt x="58009" y="540258"/>
                  <a:pt x="56580" y="541306"/>
                  <a:pt x="55152" y="542354"/>
                </a:cubicBezTo>
                <a:cubicBezTo>
                  <a:pt x="53151" y="541116"/>
                  <a:pt x="54009" y="539306"/>
                  <a:pt x="54009" y="537877"/>
                </a:cubicBezTo>
                <a:cubicBezTo>
                  <a:pt x="54009" y="385191"/>
                  <a:pt x="54009" y="232601"/>
                  <a:pt x="54009" y="79915"/>
                </a:cubicBezTo>
                <a:cubicBezTo>
                  <a:pt x="54009" y="62770"/>
                  <a:pt x="64391" y="52388"/>
                  <a:pt x="81536" y="52388"/>
                </a:cubicBezTo>
                <a:cubicBezTo>
                  <a:pt x="183739" y="52388"/>
                  <a:pt x="285847" y="52388"/>
                  <a:pt x="388050" y="52388"/>
                </a:cubicBezTo>
                <a:cubicBezTo>
                  <a:pt x="405195" y="52388"/>
                  <a:pt x="415578" y="62770"/>
                  <a:pt x="415578" y="79915"/>
                </a:cubicBezTo>
                <a:cubicBezTo>
                  <a:pt x="415578" y="232601"/>
                  <a:pt x="415578" y="385191"/>
                  <a:pt x="415578" y="537877"/>
                </a:cubicBezTo>
                <a:cubicBezTo>
                  <a:pt x="415578" y="539211"/>
                  <a:pt x="415482" y="540544"/>
                  <a:pt x="415387" y="543020"/>
                </a:cubicBezTo>
                <a:close/>
              </a:path>
            </a:pathLst>
          </a:custGeom>
          <a:solidFill>
            <a:srgbClr val="B4B5B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98" name="Google Shape;198;p33">
            <a:hlinkClick action="ppaction://hlinksldjump" r:id="rId20"/>
          </p:cNvPr>
          <p:cNvSpPr txBox="1"/>
          <p:nvPr/>
        </p:nvSpPr>
        <p:spPr>
          <a:xfrm>
            <a:off x="651992" y="2949011"/>
            <a:ext cx="739625" cy="207749"/>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900">
                <a:solidFill>
                  <a:srgbClr val="B4B5B2"/>
                </a:solidFill>
                <a:latin typeface="Poppins Medium"/>
                <a:ea typeface="Poppins Medium"/>
                <a:cs typeface="Poppins Medium"/>
                <a:sym typeface="Poppins Medium"/>
              </a:rPr>
              <a:t>Our Goals </a:t>
            </a:r>
            <a:endParaRPr sz="1100"/>
          </a:p>
        </p:txBody>
      </p:sp>
      <p:sp>
        <p:nvSpPr>
          <p:cNvPr id="199" name="Google Shape;199;p33">
            <a:hlinkClick action="ppaction://hlinksldjump" r:id="rId21"/>
          </p:cNvPr>
          <p:cNvSpPr/>
          <p:nvPr/>
        </p:nvSpPr>
        <p:spPr>
          <a:xfrm>
            <a:off x="343018" y="2968523"/>
            <a:ext cx="131194" cy="154369"/>
          </a:xfrm>
          <a:custGeom>
            <a:rect b="b" l="l" r="r" t="t"/>
            <a:pathLst>
              <a:path extrusionOk="0" h="299233" w="254310">
                <a:moveTo>
                  <a:pt x="250564" y="139515"/>
                </a:moveTo>
                <a:cubicBezTo>
                  <a:pt x="238951" y="123995"/>
                  <a:pt x="227338" y="108453"/>
                  <a:pt x="215595" y="93041"/>
                </a:cubicBezTo>
                <a:cubicBezTo>
                  <a:pt x="213782" y="90667"/>
                  <a:pt x="213458" y="89221"/>
                  <a:pt x="215466" y="86609"/>
                </a:cubicBezTo>
                <a:cubicBezTo>
                  <a:pt x="227273" y="71218"/>
                  <a:pt x="238800" y="55655"/>
                  <a:pt x="250434" y="40135"/>
                </a:cubicBezTo>
                <a:cubicBezTo>
                  <a:pt x="252355" y="37588"/>
                  <a:pt x="253910" y="34890"/>
                  <a:pt x="254190" y="31631"/>
                </a:cubicBezTo>
                <a:cubicBezTo>
                  <a:pt x="255054" y="21896"/>
                  <a:pt x="248341" y="14924"/>
                  <a:pt x="238001" y="14924"/>
                </a:cubicBezTo>
                <a:cubicBezTo>
                  <a:pt x="179785" y="14924"/>
                  <a:pt x="121569" y="14924"/>
                  <a:pt x="63353" y="14967"/>
                </a:cubicBezTo>
                <a:cubicBezTo>
                  <a:pt x="61001" y="14967"/>
                  <a:pt x="59835" y="14773"/>
                  <a:pt x="59360" y="11923"/>
                </a:cubicBezTo>
                <a:cubicBezTo>
                  <a:pt x="58173" y="5102"/>
                  <a:pt x="52539" y="418"/>
                  <a:pt x="45999" y="30"/>
                </a:cubicBezTo>
                <a:cubicBezTo>
                  <a:pt x="38962" y="-380"/>
                  <a:pt x="32983" y="3483"/>
                  <a:pt x="30716" y="9916"/>
                </a:cubicBezTo>
                <a:cubicBezTo>
                  <a:pt x="29896" y="12269"/>
                  <a:pt x="29788" y="14708"/>
                  <a:pt x="29788" y="17169"/>
                </a:cubicBezTo>
                <a:cubicBezTo>
                  <a:pt x="29788" y="58310"/>
                  <a:pt x="29788" y="99474"/>
                  <a:pt x="29788" y="140615"/>
                </a:cubicBezTo>
                <a:lnTo>
                  <a:pt x="29788" y="156049"/>
                </a:lnTo>
                <a:cubicBezTo>
                  <a:pt x="29788" y="192636"/>
                  <a:pt x="29745" y="229223"/>
                  <a:pt x="29853" y="265811"/>
                </a:cubicBezTo>
                <a:cubicBezTo>
                  <a:pt x="29853" y="268725"/>
                  <a:pt x="29141" y="269631"/>
                  <a:pt x="26205" y="269437"/>
                </a:cubicBezTo>
                <a:cubicBezTo>
                  <a:pt x="22255" y="269178"/>
                  <a:pt x="18262" y="269286"/>
                  <a:pt x="14290" y="269437"/>
                </a:cubicBezTo>
                <a:cubicBezTo>
                  <a:pt x="6152" y="269761"/>
                  <a:pt x="43" y="276129"/>
                  <a:pt x="0" y="284180"/>
                </a:cubicBezTo>
                <a:cubicBezTo>
                  <a:pt x="-43" y="292274"/>
                  <a:pt x="5979" y="299031"/>
                  <a:pt x="14052" y="299095"/>
                </a:cubicBezTo>
                <a:cubicBezTo>
                  <a:pt x="34515" y="299290"/>
                  <a:pt x="54957" y="299268"/>
                  <a:pt x="75420" y="299095"/>
                </a:cubicBezTo>
                <a:cubicBezTo>
                  <a:pt x="83493" y="299031"/>
                  <a:pt x="89709" y="292318"/>
                  <a:pt x="89752" y="284331"/>
                </a:cubicBezTo>
                <a:cubicBezTo>
                  <a:pt x="89796" y="276258"/>
                  <a:pt x="83449" y="269696"/>
                  <a:pt x="75182" y="269415"/>
                </a:cubicBezTo>
                <a:cubicBezTo>
                  <a:pt x="71211" y="269286"/>
                  <a:pt x="67217" y="269156"/>
                  <a:pt x="63267" y="269437"/>
                </a:cubicBezTo>
                <a:cubicBezTo>
                  <a:pt x="60202" y="269674"/>
                  <a:pt x="59706" y="268552"/>
                  <a:pt x="59706" y="265746"/>
                </a:cubicBezTo>
                <a:cubicBezTo>
                  <a:pt x="59813" y="233238"/>
                  <a:pt x="59813" y="200752"/>
                  <a:pt x="59706" y="168245"/>
                </a:cubicBezTo>
                <a:cubicBezTo>
                  <a:pt x="59706" y="165266"/>
                  <a:pt x="60245" y="164381"/>
                  <a:pt x="63440" y="164381"/>
                </a:cubicBezTo>
                <a:cubicBezTo>
                  <a:pt x="120965" y="164489"/>
                  <a:pt x="178469" y="164467"/>
                  <a:pt x="235994" y="164467"/>
                </a:cubicBezTo>
                <a:cubicBezTo>
                  <a:pt x="237505" y="164467"/>
                  <a:pt x="239037" y="164467"/>
                  <a:pt x="240548" y="164381"/>
                </a:cubicBezTo>
                <a:cubicBezTo>
                  <a:pt x="244736" y="164143"/>
                  <a:pt x="248146" y="162309"/>
                  <a:pt x="250823" y="159092"/>
                </a:cubicBezTo>
                <a:cubicBezTo>
                  <a:pt x="255550" y="153394"/>
                  <a:pt x="255485" y="146076"/>
                  <a:pt x="250542" y="139471"/>
                </a:cubicBezTo>
                <a:close/>
                <a:moveTo>
                  <a:pt x="228374" y="147091"/>
                </a:moveTo>
                <a:cubicBezTo>
                  <a:pt x="175360" y="147091"/>
                  <a:pt x="122325" y="147091"/>
                  <a:pt x="69311" y="147091"/>
                </a:cubicBezTo>
                <a:cubicBezTo>
                  <a:pt x="63375" y="147091"/>
                  <a:pt x="59770" y="143788"/>
                  <a:pt x="59749" y="138349"/>
                </a:cubicBezTo>
                <a:cubicBezTo>
                  <a:pt x="59749" y="105906"/>
                  <a:pt x="59749" y="73463"/>
                  <a:pt x="59749" y="40999"/>
                </a:cubicBezTo>
                <a:cubicBezTo>
                  <a:pt x="59749" y="35559"/>
                  <a:pt x="63353" y="32257"/>
                  <a:pt x="69311" y="32257"/>
                </a:cubicBezTo>
                <a:cubicBezTo>
                  <a:pt x="122325" y="32257"/>
                  <a:pt x="175360" y="32257"/>
                  <a:pt x="228374" y="32257"/>
                </a:cubicBezTo>
                <a:cubicBezTo>
                  <a:pt x="228849" y="32257"/>
                  <a:pt x="229302" y="32300"/>
                  <a:pt x="230166" y="32321"/>
                </a:cubicBezTo>
                <a:cubicBezTo>
                  <a:pt x="221661" y="42682"/>
                  <a:pt x="213437" y="52720"/>
                  <a:pt x="205191" y="62757"/>
                </a:cubicBezTo>
                <a:cubicBezTo>
                  <a:pt x="199428" y="69772"/>
                  <a:pt x="193665" y="76787"/>
                  <a:pt x="187901" y="83824"/>
                </a:cubicBezTo>
                <a:cubicBezTo>
                  <a:pt x="184469" y="88012"/>
                  <a:pt x="184491" y="91358"/>
                  <a:pt x="187901" y="95524"/>
                </a:cubicBezTo>
                <a:cubicBezTo>
                  <a:pt x="201522" y="112123"/>
                  <a:pt x="215142" y="128722"/>
                  <a:pt x="228763" y="145343"/>
                </a:cubicBezTo>
                <a:cubicBezTo>
                  <a:pt x="229130" y="145796"/>
                  <a:pt x="229496" y="146249"/>
                  <a:pt x="229842" y="146702"/>
                </a:cubicBezTo>
                <a:cubicBezTo>
                  <a:pt x="229410" y="147350"/>
                  <a:pt x="228806" y="147069"/>
                  <a:pt x="228309" y="147069"/>
                </a:cubicBezTo>
                <a:close/>
              </a:path>
            </a:pathLst>
          </a:custGeom>
          <a:solidFill>
            <a:srgbClr val="B4B5B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00" name="Google Shape;200;p33">
            <a:hlinkClick action="ppaction://hlinksldjump" r:id="rId22"/>
          </p:cNvPr>
          <p:cNvSpPr txBox="1"/>
          <p:nvPr/>
        </p:nvSpPr>
        <p:spPr>
          <a:xfrm>
            <a:off x="651992" y="3288586"/>
            <a:ext cx="548468" cy="207749"/>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900">
                <a:solidFill>
                  <a:srgbClr val="B4B5B2"/>
                </a:solidFill>
                <a:latin typeface="Poppins Medium"/>
                <a:ea typeface="Poppins Medium"/>
                <a:cs typeface="Poppins Medium"/>
                <a:sym typeface="Poppins Medium"/>
              </a:rPr>
              <a:t>Gallery</a:t>
            </a:r>
            <a:endParaRPr sz="1100"/>
          </a:p>
        </p:txBody>
      </p:sp>
      <p:grpSp>
        <p:nvGrpSpPr>
          <p:cNvPr id="201" name="Google Shape;201;p33"/>
          <p:cNvGrpSpPr/>
          <p:nvPr/>
        </p:nvGrpSpPr>
        <p:grpSpPr>
          <a:xfrm>
            <a:off x="331289" y="3288586"/>
            <a:ext cx="152753" cy="152753"/>
            <a:chOff x="5762625" y="3095625"/>
            <a:chExt cx="665130" cy="665130"/>
          </a:xfrm>
        </p:grpSpPr>
        <p:sp>
          <p:nvSpPr>
            <p:cNvPr id="202" name="Google Shape;202;p33">
              <a:hlinkClick action="ppaction://hlinksldjump" r:id="rId23"/>
            </p:cNvPr>
            <p:cNvSpPr/>
            <p:nvPr/>
          </p:nvSpPr>
          <p:spPr>
            <a:xfrm>
              <a:off x="5762625" y="3095625"/>
              <a:ext cx="665130" cy="665130"/>
            </a:xfrm>
            <a:custGeom>
              <a:rect b="b" l="l" r="r" t="t"/>
              <a:pathLst>
                <a:path extrusionOk="0" h="665130" w="665130">
                  <a:moveTo>
                    <a:pt x="663035" y="100298"/>
                  </a:moveTo>
                  <a:cubicBezTo>
                    <a:pt x="650938" y="40481"/>
                    <a:pt x="601599" y="95"/>
                    <a:pt x="540639" y="0"/>
                  </a:cubicBezTo>
                  <a:cubicBezTo>
                    <a:pt x="471392" y="0"/>
                    <a:pt x="402050" y="0"/>
                    <a:pt x="332804" y="0"/>
                  </a:cubicBezTo>
                  <a:cubicBezTo>
                    <a:pt x="263557" y="0"/>
                    <a:pt x="193643" y="0"/>
                    <a:pt x="124111" y="0"/>
                  </a:cubicBezTo>
                  <a:cubicBezTo>
                    <a:pt x="54388" y="191"/>
                    <a:pt x="95" y="54483"/>
                    <a:pt x="0" y="124397"/>
                  </a:cubicBezTo>
                  <a:cubicBezTo>
                    <a:pt x="0" y="263176"/>
                    <a:pt x="0" y="401955"/>
                    <a:pt x="0" y="540830"/>
                  </a:cubicBezTo>
                  <a:cubicBezTo>
                    <a:pt x="0" y="549021"/>
                    <a:pt x="572" y="557117"/>
                    <a:pt x="2191" y="565118"/>
                  </a:cubicBezTo>
                  <a:cubicBezTo>
                    <a:pt x="14478" y="624840"/>
                    <a:pt x="63818" y="665131"/>
                    <a:pt x="124778" y="665131"/>
                  </a:cubicBezTo>
                  <a:cubicBezTo>
                    <a:pt x="260414" y="665131"/>
                    <a:pt x="395954" y="665131"/>
                    <a:pt x="531590" y="665131"/>
                  </a:cubicBezTo>
                  <a:cubicBezTo>
                    <a:pt x="539020" y="665131"/>
                    <a:pt x="546354" y="664845"/>
                    <a:pt x="553784" y="663988"/>
                  </a:cubicBezTo>
                  <a:cubicBezTo>
                    <a:pt x="618744" y="656749"/>
                    <a:pt x="665131" y="605504"/>
                    <a:pt x="665131" y="540258"/>
                  </a:cubicBezTo>
                  <a:cubicBezTo>
                    <a:pt x="665131" y="401669"/>
                    <a:pt x="665131" y="263081"/>
                    <a:pt x="665131" y="124587"/>
                  </a:cubicBezTo>
                  <a:cubicBezTo>
                    <a:pt x="665131" y="116396"/>
                    <a:pt x="664559" y="108299"/>
                    <a:pt x="662940" y="100203"/>
                  </a:cubicBezTo>
                  <a:close/>
                  <a:moveTo>
                    <a:pt x="47530" y="126683"/>
                  </a:moveTo>
                  <a:cubicBezTo>
                    <a:pt x="47530" y="79820"/>
                    <a:pt x="79915" y="47530"/>
                    <a:pt x="126778" y="47530"/>
                  </a:cubicBezTo>
                  <a:cubicBezTo>
                    <a:pt x="264128" y="47530"/>
                    <a:pt x="401384" y="47530"/>
                    <a:pt x="538734" y="47530"/>
                  </a:cubicBezTo>
                  <a:cubicBezTo>
                    <a:pt x="585216" y="47530"/>
                    <a:pt x="617696" y="79915"/>
                    <a:pt x="617696" y="126206"/>
                  </a:cubicBezTo>
                  <a:cubicBezTo>
                    <a:pt x="617696" y="230315"/>
                    <a:pt x="617696" y="334518"/>
                    <a:pt x="617696" y="438626"/>
                  </a:cubicBezTo>
                  <a:lnTo>
                    <a:pt x="617696" y="446246"/>
                  </a:lnTo>
                  <a:cubicBezTo>
                    <a:pt x="582263" y="410813"/>
                    <a:pt x="547973" y="376523"/>
                    <a:pt x="513779" y="342233"/>
                  </a:cubicBezTo>
                  <a:cubicBezTo>
                    <a:pt x="508921" y="337375"/>
                    <a:pt x="503777" y="333375"/>
                    <a:pt x="496729" y="332708"/>
                  </a:cubicBezTo>
                  <a:cubicBezTo>
                    <a:pt x="488156" y="331851"/>
                    <a:pt x="481489" y="335280"/>
                    <a:pt x="475583" y="341281"/>
                  </a:cubicBezTo>
                  <a:cubicBezTo>
                    <a:pt x="444722" y="372332"/>
                    <a:pt x="413575" y="403193"/>
                    <a:pt x="382810" y="434340"/>
                  </a:cubicBezTo>
                  <a:cubicBezTo>
                    <a:pt x="378619" y="438531"/>
                    <a:pt x="376714" y="438245"/>
                    <a:pt x="372713" y="434340"/>
                  </a:cubicBezTo>
                  <a:cubicBezTo>
                    <a:pt x="306896" y="368237"/>
                    <a:pt x="240887" y="302324"/>
                    <a:pt x="174974" y="236411"/>
                  </a:cubicBezTo>
                  <a:cubicBezTo>
                    <a:pt x="160592" y="222028"/>
                    <a:pt x="148495" y="221933"/>
                    <a:pt x="134207" y="236220"/>
                  </a:cubicBezTo>
                  <a:cubicBezTo>
                    <a:pt x="105728" y="264700"/>
                    <a:pt x="77248" y="293180"/>
                    <a:pt x="48673" y="321755"/>
                  </a:cubicBezTo>
                  <a:cubicBezTo>
                    <a:pt x="46673" y="319564"/>
                    <a:pt x="47625" y="317278"/>
                    <a:pt x="47625" y="315182"/>
                  </a:cubicBezTo>
                  <a:cubicBezTo>
                    <a:pt x="47625" y="252317"/>
                    <a:pt x="47625" y="189548"/>
                    <a:pt x="47625" y="126683"/>
                  </a:cubicBezTo>
                  <a:close/>
                  <a:moveTo>
                    <a:pt x="487299" y="617696"/>
                  </a:moveTo>
                  <a:lnTo>
                    <a:pt x="356711" y="617696"/>
                  </a:lnTo>
                  <a:cubicBezTo>
                    <a:pt x="279749" y="617696"/>
                    <a:pt x="202787" y="617696"/>
                    <a:pt x="125825" y="617696"/>
                  </a:cubicBezTo>
                  <a:cubicBezTo>
                    <a:pt x="85153" y="617696"/>
                    <a:pt x="55055" y="592169"/>
                    <a:pt x="48387" y="552355"/>
                  </a:cubicBezTo>
                  <a:cubicBezTo>
                    <a:pt x="47720" y="548450"/>
                    <a:pt x="47625" y="544449"/>
                    <a:pt x="47625" y="540544"/>
                  </a:cubicBezTo>
                  <a:cubicBezTo>
                    <a:pt x="47625" y="492252"/>
                    <a:pt x="47625" y="444056"/>
                    <a:pt x="47530" y="395764"/>
                  </a:cubicBezTo>
                  <a:cubicBezTo>
                    <a:pt x="47530" y="391382"/>
                    <a:pt x="48959" y="388525"/>
                    <a:pt x="52007" y="385572"/>
                  </a:cubicBezTo>
                  <a:cubicBezTo>
                    <a:pt x="84677" y="353092"/>
                    <a:pt x="117158" y="320612"/>
                    <a:pt x="149638" y="287941"/>
                  </a:cubicBezTo>
                  <a:cubicBezTo>
                    <a:pt x="153162" y="284417"/>
                    <a:pt x="154972" y="283178"/>
                    <a:pt x="159258" y="287560"/>
                  </a:cubicBezTo>
                  <a:cubicBezTo>
                    <a:pt x="267557" y="396145"/>
                    <a:pt x="376047" y="504635"/>
                    <a:pt x="484537" y="613124"/>
                  </a:cubicBezTo>
                  <a:cubicBezTo>
                    <a:pt x="485680" y="614267"/>
                    <a:pt x="487013" y="615315"/>
                    <a:pt x="488347" y="616363"/>
                  </a:cubicBezTo>
                  <a:cubicBezTo>
                    <a:pt x="488061" y="616839"/>
                    <a:pt x="487680" y="617315"/>
                    <a:pt x="487394" y="617792"/>
                  </a:cubicBezTo>
                  <a:close/>
                  <a:moveTo>
                    <a:pt x="597503" y="593217"/>
                  </a:moveTo>
                  <a:cubicBezTo>
                    <a:pt x="587312" y="604171"/>
                    <a:pt x="574929" y="611410"/>
                    <a:pt x="560451" y="615220"/>
                  </a:cubicBezTo>
                  <a:cubicBezTo>
                    <a:pt x="556641" y="616172"/>
                    <a:pt x="554165" y="615791"/>
                    <a:pt x="551307" y="612934"/>
                  </a:cubicBezTo>
                  <a:cubicBezTo>
                    <a:pt x="505968" y="567404"/>
                    <a:pt x="460439" y="521875"/>
                    <a:pt x="414909" y="476536"/>
                  </a:cubicBezTo>
                  <a:cubicBezTo>
                    <a:pt x="412051" y="473678"/>
                    <a:pt x="411671" y="472250"/>
                    <a:pt x="414814" y="469201"/>
                  </a:cubicBezTo>
                  <a:cubicBezTo>
                    <a:pt x="440150" y="444151"/>
                    <a:pt x="465296" y="419005"/>
                    <a:pt x="490347" y="393668"/>
                  </a:cubicBezTo>
                  <a:cubicBezTo>
                    <a:pt x="493205" y="390811"/>
                    <a:pt x="494729" y="390335"/>
                    <a:pt x="497872" y="393478"/>
                  </a:cubicBezTo>
                  <a:cubicBezTo>
                    <a:pt x="536734" y="432625"/>
                    <a:pt x="575786" y="471583"/>
                    <a:pt x="614839" y="510540"/>
                  </a:cubicBezTo>
                  <a:cubicBezTo>
                    <a:pt x="616934" y="512636"/>
                    <a:pt x="617887" y="514731"/>
                    <a:pt x="617792" y="517684"/>
                  </a:cubicBezTo>
                  <a:cubicBezTo>
                    <a:pt x="617601" y="522637"/>
                    <a:pt x="617792" y="527590"/>
                    <a:pt x="617792" y="534734"/>
                  </a:cubicBezTo>
                  <a:cubicBezTo>
                    <a:pt x="619125" y="555498"/>
                    <a:pt x="613505" y="576167"/>
                    <a:pt x="597599" y="593312"/>
                  </a:cubicBezTo>
                  <a:close/>
                </a:path>
              </a:pathLst>
            </a:custGeom>
            <a:solidFill>
              <a:srgbClr val="B4B5B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03" name="Google Shape;203;p33">
              <a:hlinkClick action="ppaction://hlinksldjump" r:id="rId24"/>
            </p:cNvPr>
            <p:cNvSpPr/>
            <p:nvPr/>
          </p:nvSpPr>
          <p:spPr>
            <a:xfrm>
              <a:off x="6166578" y="3190683"/>
              <a:ext cx="166213" cy="166307"/>
            </a:xfrm>
            <a:custGeom>
              <a:rect b="b" l="l" r="r" t="t"/>
              <a:pathLst>
                <a:path extrusionOk="0" h="166307" w="166213">
                  <a:moveTo>
                    <a:pt x="83345" y="166307"/>
                  </a:moveTo>
                  <a:cubicBezTo>
                    <a:pt x="128589" y="166307"/>
                    <a:pt x="166022" y="129160"/>
                    <a:pt x="166213" y="83821"/>
                  </a:cubicBezTo>
                  <a:cubicBezTo>
                    <a:pt x="166403" y="37529"/>
                    <a:pt x="129351" y="191"/>
                    <a:pt x="83250" y="1"/>
                  </a:cubicBezTo>
                  <a:cubicBezTo>
                    <a:pt x="37911" y="-190"/>
                    <a:pt x="287" y="36958"/>
                    <a:pt x="2" y="82011"/>
                  </a:cubicBezTo>
                  <a:cubicBezTo>
                    <a:pt x="-284" y="128683"/>
                    <a:pt x="36863" y="166117"/>
                    <a:pt x="83345" y="166212"/>
                  </a:cubicBezTo>
                  <a:close/>
                  <a:moveTo>
                    <a:pt x="82869" y="47530"/>
                  </a:moveTo>
                  <a:cubicBezTo>
                    <a:pt x="102681" y="47530"/>
                    <a:pt x="118778" y="63628"/>
                    <a:pt x="118683" y="83344"/>
                  </a:cubicBezTo>
                  <a:cubicBezTo>
                    <a:pt x="118683" y="102775"/>
                    <a:pt x="102681" y="118682"/>
                    <a:pt x="83250" y="118777"/>
                  </a:cubicBezTo>
                  <a:cubicBezTo>
                    <a:pt x="63533" y="118777"/>
                    <a:pt x="47436" y="102775"/>
                    <a:pt x="47436" y="82963"/>
                  </a:cubicBezTo>
                  <a:cubicBezTo>
                    <a:pt x="47436" y="63628"/>
                    <a:pt x="63533" y="47530"/>
                    <a:pt x="82869" y="47530"/>
                  </a:cubicBezTo>
                  <a:close/>
                </a:path>
              </a:pathLst>
            </a:custGeom>
            <a:solidFill>
              <a:srgbClr val="B4B5B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
        <p:nvSpPr>
          <p:cNvPr id="204" name="Google Shape;204;p33">
            <a:hlinkClick action="ppaction://hlinksldjump" r:id="rId25"/>
          </p:cNvPr>
          <p:cNvSpPr txBox="1"/>
          <p:nvPr/>
        </p:nvSpPr>
        <p:spPr>
          <a:xfrm>
            <a:off x="651992" y="3628161"/>
            <a:ext cx="534041" cy="207749"/>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900">
                <a:solidFill>
                  <a:srgbClr val="B4B5B2"/>
                </a:solidFill>
                <a:latin typeface="Poppins Medium"/>
                <a:ea typeface="Poppins Medium"/>
                <a:cs typeface="Poppins Medium"/>
                <a:sym typeface="Poppins Medium"/>
              </a:rPr>
              <a:t>Pricing</a:t>
            </a:r>
            <a:endParaRPr sz="1100"/>
          </a:p>
        </p:txBody>
      </p:sp>
      <p:grpSp>
        <p:nvGrpSpPr>
          <p:cNvPr id="205" name="Google Shape;205;p33"/>
          <p:cNvGrpSpPr/>
          <p:nvPr/>
        </p:nvGrpSpPr>
        <p:grpSpPr>
          <a:xfrm>
            <a:off x="323491" y="3647789"/>
            <a:ext cx="155748" cy="155800"/>
            <a:chOff x="6124575" y="3380359"/>
            <a:chExt cx="468618" cy="468774"/>
          </a:xfrm>
        </p:grpSpPr>
        <p:sp>
          <p:nvSpPr>
            <p:cNvPr id="206" name="Google Shape;206;p33">
              <a:hlinkClick action="ppaction://hlinksldjump" r:id="rId26"/>
            </p:cNvPr>
            <p:cNvSpPr/>
            <p:nvPr/>
          </p:nvSpPr>
          <p:spPr>
            <a:xfrm>
              <a:off x="6124575" y="3380359"/>
              <a:ext cx="468618" cy="468774"/>
            </a:xfrm>
            <a:custGeom>
              <a:rect b="b" l="l" r="r" t="t"/>
              <a:pathLst>
                <a:path extrusionOk="0" h="468774" w="468618">
                  <a:moveTo>
                    <a:pt x="468523" y="56377"/>
                  </a:moveTo>
                  <a:cubicBezTo>
                    <a:pt x="468523" y="53329"/>
                    <a:pt x="468523" y="50186"/>
                    <a:pt x="467951" y="47138"/>
                  </a:cubicBezTo>
                  <a:cubicBezTo>
                    <a:pt x="463094" y="18849"/>
                    <a:pt x="441567" y="466"/>
                    <a:pt x="412706" y="85"/>
                  </a:cubicBezTo>
                  <a:cubicBezTo>
                    <a:pt x="391561" y="-106"/>
                    <a:pt x="370415" y="85"/>
                    <a:pt x="349270" y="85"/>
                  </a:cubicBezTo>
                  <a:cubicBezTo>
                    <a:pt x="329744" y="85"/>
                    <a:pt x="310217" y="85"/>
                    <a:pt x="290691" y="85"/>
                  </a:cubicBezTo>
                  <a:cubicBezTo>
                    <a:pt x="259640" y="-106"/>
                    <a:pt x="233446" y="10943"/>
                    <a:pt x="211538" y="32946"/>
                  </a:cubicBezTo>
                  <a:cubicBezTo>
                    <a:pt x="146959" y="97716"/>
                    <a:pt x="82379" y="162391"/>
                    <a:pt x="17800" y="227065"/>
                  </a:cubicBezTo>
                  <a:cubicBezTo>
                    <a:pt x="-5917" y="250878"/>
                    <a:pt x="-5917" y="284120"/>
                    <a:pt x="17705" y="307837"/>
                  </a:cubicBezTo>
                  <a:cubicBezTo>
                    <a:pt x="65234" y="355558"/>
                    <a:pt x="112859" y="403183"/>
                    <a:pt x="160484" y="450808"/>
                  </a:cubicBezTo>
                  <a:cubicBezTo>
                    <a:pt x="184392" y="474715"/>
                    <a:pt x="217539" y="474811"/>
                    <a:pt x="241542" y="450808"/>
                  </a:cubicBezTo>
                  <a:cubicBezTo>
                    <a:pt x="306407" y="386133"/>
                    <a:pt x="371177" y="321363"/>
                    <a:pt x="435947" y="256688"/>
                  </a:cubicBezTo>
                  <a:cubicBezTo>
                    <a:pt x="457664" y="234971"/>
                    <a:pt x="468713" y="208777"/>
                    <a:pt x="468618" y="177916"/>
                  </a:cubicBezTo>
                  <a:cubicBezTo>
                    <a:pt x="468523" y="137435"/>
                    <a:pt x="468618" y="96859"/>
                    <a:pt x="468618" y="56377"/>
                  </a:cubicBezTo>
                  <a:close/>
                  <a:moveTo>
                    <a:pt x="409944" y="230875"/>
                  </a:moveTo>
                  <a:cubicBezTo>
                    <a:pt x="345174" y="295455"/>
                    <a:pt x="280595" y="360034"/>
                    <a:pt x="215920" y="424709"/>
                  </a:cubicBezTo>
                  <a:cubicBezTo>
                    <a:pt x="206014" y="434615"/>
                    <a:pt x="196013" y="434615"/>
                    <a:pt x="186202" y="424709"/>
                  </a:cubicBezTo>
                  <a:cubicBezTo>
                    <a:pt x="139053" y="377560"/>
                    <a:pt x="92000" y="330316"/>
                    <a:pt x="44851" y="283168"/>
                  </a:cubicBezTo>
                  <a:cubicBezTo>
                    <a:pt x="33707" y="272023"/>
                    <a:pt x="33802" y="262879"/>
                    <a:pt x="44851" y="251735"/>
                  </a:cubicBezTo>
                  <a:cubicBezTo>
                    <a:pt x="108764" y="187727"/>
                    <a:pt x="172676" y="123814"/>
                    <a:pt x="236494" y="59711"/>
                  </a:cubicBezTo>
                  <a:cubicBezTo>
                    <a:pt x="252020" y="44090"/>
                    <a:pt x="270403" y="36375"/>
                    <a:pt x="292406" y="36565"/>
                  </a:cubicBezTo>
                  <a:cubicBezTo>
                    <a:pt x="331744" y="36756"/>
                    <a:pt x="371082" y="36565"/>
                    <a:pt x="410516" y="36565"/>
                  </a:cubicBezTo>
                  <a:cubicBezTo>
                    <a:pt x="425184" y="36565"/>
                    <a:pt x="432233" y="43709"/>
                    <a:pt x="432233" y="58473"/>
                  </a:cubicBezTo>
                  <a:cubicBezTo>
                    <a:pt x="432233" y="78666"/>
                    <a:pt x="432233" y="98859"/>
                    <a:pt x="432233" y="118957"/>
                  </a:cubicBezTo>
                  <a:cubicBezTo>
                    <a:pt x="432233" y="138292"/>
                    <a:pt x="432233" y="157628"/>
                    <a:pt x="432233" y="177059"/>
                  </a:cubicBezTo>
                  <a:cubicBezTo>
                    <a:pt x="432233" y="198109"/>
                    <a:pt x="424994" y="216016"/>
                    <a:pt x="410039" y="230875"/>
                  </a:cubicBezTo>
                  <a:close/>
                </a:path>
              </a:pathLst>
            </a:custGeom>
            <a:solidFill>
              <a:srgbClr val="B4B5B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07" name="Google Shape;207;p33">
              <a:hlinkClick action="ppaction://hlinksldjump" r:id="rId27"/>
            </p:cNvPr>
            <p:cNvSpPr/>
            <p:nvPr/>
          </p:nvSpPr>
          <p:spPr>
            <a:xfrm>
              <a:off x="6405646" y="3456453"/>
              <a:ext cx="109824" cy="109728"/>
            </a:xfrm>
            <a:custGeom>
              <a:rect b="b" l="l" r="r" t="t"/>
              <a:pathLst>
                <a:path extrusionOk="0" h="109728" w="109824">
                  <a:moveTo>
                    <a:pt x="55055" y="0"/>
                  </a:moveTo>
                  <a:cubicBezTo>
                    <a:pt x="24765" y="-95"/>
                    <a:pt x="95" y="24480"/>
                    <a:pt x="0" y="54674"/>
                  </a:cubicBezTo>
                  <a:cubicBezTo>
                    <a:pt x="0" y="84868"/>
                    <a:pt x="24575" y="109633"/>
                    <a:pt x="54769" y="109728"/>
                  </a:cubicBezTo>
                  <a:cubicBezTo>
                    <a:pt x="85058" y="109728"/>
                    <a:pt x="109633" y="85344"/>
                    <a:pt x="109823" y="55055"/>
                  </a:cubicBezTo>
                  <a:cubicBezTo>
                    <a:pt x="110014" y="24861"/>
                    <a:pt x="85344" y="191"/>
                    <a:pt x="55055" y="96"/>
                  </a:cubicBezTo>
                  <a:close/>
                  <a:moveTo>
                    <a:pt x="54673" y="73152"/>
                  </a:moveTo>
                  <a:cubicBezTo>
                    <a:pt x="44577" y="72962"/>
                    <a:pt x="36576" y="64675"/>
                    <a:pt x="36671" y="54579"/>
                  </a:cubicBezTo>
                  <a:cubicBezTo>
                    <a:pt x="36766" y="44482"/>
                    <a:pt x="45053" y="36386"/>
                    <a:pt x="55150" y="36481"/>
                  </a:cubicBezTo>
                  <a:cubicBezTo>
                    <a:pt x="65151" y="36576"/>
                    <a:pt x="73247" y="44958"/>
                    <a:pt x="73152" y="55055"/>
                  </a:cubicBezTo>
                  <a:cubicBezTo>
                    <a:pt x="73057" y="65151"/>
                    <a:pt x="64675" y="73248"/>
                    <a:pt x="54673" y="73152"/>
                  </a:cubicBezTo>
                  <a:close/>
                </a:path>
              </a:pathLst>
            </a:custGeom>
            <a:solidFill>
              <a:srgbClr val="B4B5B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
        <p:nvSpPr>
          <p:cNvPr id="208" name="Google Shape;208;p33">
            <a:hlinkClick action="ppaction://hlinksldjump" r:id="rId28"/>
          </p:cNvPr>
          <p:cNvSpPr txBox="1"/>
          <p:nvPr/>
        </p:nvSpPr>
        <p:spPr>
          <a:xfrm>
            <a:off x="651992" y="3967736"/>
            <a:ext cx="780502" cy="207749"/>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900">
                <a:solidFill>
                  <a:srgbClr val="B4B5B2"/>
                </a:solidFill>
                <a:latin typeface="Poppins Medium"/>
                <a:ea typeface="Poppins Medium"/>
                <a:cs typeface="Poppins Medium"/>
                <a:sym typeface="Poppins Medium"/>
              </a:rPr>
              <a:t>Contact Us</a:t>
            </a:r>
            <a:endParaRPr sz="1100"/>
          </a:p>
        </p:txBody>
      </p:sp>
      <p:sp>
        <p:nvSpPr>
          <p:cNvPr id="209" name="Google Shape;209;p33">
            <a:hlinkClick action="ppaction://hlinksldjump" r:id="rId29"/>
          </p:cNvPr>
          <p:cNvSpPr/>
          <p:nvPr/>
        </p:nvSpPr>
        <p:spPr>
          <a:xfrm>
            <a:off x="327197" y="3969701"/>
            <a:ext cx="148874" cy="148865"/>
          </a:xfrm>
          <a:custGeom>
            <a:rect b="b" l="l" r="r" t="t"/>
            <a:pathLst>
              <a:path extrusionOk="0" h="692149" w="692188">
                <a:moveTo>
                  <a:pt x="676275" y="478060"/>
                </a:moveTo>
                <a:cubicBezTo>
                  <a:pt x="606266" y="450056"/>
                  <a:pt x="536258" y="422053"/>
                  <a:pt x="466154" y="394049"/>
                </a:cubicBezTo>
                <a:cubicBezTo>
                  <a:pt x="450247" y="387668"/>
                  <a:pt x="440531" y="392049"/>
                  <a:pt x="434150" y="407956"/>
                </a:cubicBezTo>
                <a:cubicBezTo>
                  <a:pt x="423005" y="435864"/>
                  <a:pt x="411575" y="463677"/>
                  <a:pt x="400907" y="491871"/>
                </a:cubicBezTo>
                <a:cubicBezTo>
                  <a:pt x="398431" y="498443"/>
                  <a:pt x="395288" y="499491"/>
                  <a:pt x="389096" y="498729"/>
                </a:cubicBezTo>
                <a:cubicBezTo>
                  <a:pt x="342138" y="493205"/>
                  <a:pt x="300609" y="475393"/>
                  <a:pt x="265462" y="443675"/>
                </a:cubicBezTo>
                <a:cubicBezTo>
                  <a:pt x="223456" y="405765"/>
                  <a:pt x="199739" y="358235"/>
                  <a:pt x="193453" y="302038"/>
                </a:cubicBezTo>
                <a:cubicBezTo>
                  <a:pt x="192881" y="296609"/>
                  <a:pt x="194024" y="293942"/>
                  <a:pt x="199644" y="291751"/>
                </a:cubicBezTo>
                <a:cubicBezTo>
                  <a:pt x="227933" y="280892"/>
                  <a:pt x="255937" y="269462"/>
                  <a:pt x="284131" y="258223"/>
                </a:cubicBezTo>
                <a:cubicBezTo>
                  <a:pt x="300323" y="251746"/>
                  <a:pt x="304514" y="242030"/>
                  <a:pt x="298037" y="225647"/>
                </a:cubicBezTo>
                <a:cubicBezTo>
                  <a:pt x="270415" y="156686"/>
                  <a:pt x="242697" y="87725"/>
                  <a:pt x="215360" y="18669"/>
                </a:cubicBezTo>
                <a:cubicBezTo>
                  <a:pt x="211931" y="10096"/>
                  <a:pt x="207645" y="3239"/>
                  <a:pt x="198787" y="0"/>
                </a:cubicBezTo>
                <a:lnTo>
                  <a:pt x="192024" y="0"/>
                </a:lnTo>
                <a:cubicBezTo>
                  <a:pt x="189357" y="2000"/>
                  <a:pt x="186595" y="2191"/>
                  <a:pt x="183928" y="0"/>
                </a:cubicBezTo>
                <a:lnTo>
                  <a:pt x="174498" y="0"/>
                </a:lnTo>
                <a:cubicBezTo>
                  <a:pt x="167069" y="1619"/>
                  <a:pt x="159353" y="953"/>
                  <a:pt x="151924" y="2858"/>
                </a:cubicBezTo>
                <a:cubicBezTo>
                  <a:pt x="86582" y="18860"/>
                  <a:pt x="40291" y="57531"/>
                  <a:pt x="13335" y="119063"/>
                </a:cubicBezTo>
                <a:cubicBezTo>
                  <a:pt x="5810" y="136303"/>
                  <a:pt x="1524" y="154400"/>
                  <a:pt x="0" y="173069"/>
                </a:cubicBezTo>
                <a:lnTo>
                  <a:pt x="0" y="181166"/>
                </a:lnTo>
                <a:cubicBezTo>
                  <a:pt x="1143" y="183833"/>
                  <a:pt x="1143" y="186595"/>
                  <a:pt x="0" y="189262"/>
                </a:cubicBezTo>
                <a:lnTo>
                  <a:pt x="0" y="198692"/>
                </a:lnTo>
                <a:cubicBezTo>
                  <a:pt x="1143" y="201835"/>
                  <a:pt x="1143" y="204978"/>
                  <a:pt x="0" y="208121"/>
                </a:cubicBezTo>
                <a:lnTo>
                  <a:pt x="0" y="212217"/>
                </a:lnTo>
                <a:cubicBezTo>
                  <a:pt x="953" y="213074"/>
                  <a:pt x="667" y="214122"/>
                  <a:pt x="667" y="215170"/>
                </a:cubicBezTo>
                <a:cubicBezTo>
                  <a:pt x="667" y="215932"/>
                  <a:pt x="667" y="216789"/>
                  <a:pt x="667" y="217551"/>
                </a:cubicBezTo>
                <a:cubicBezTo>
                  <a:pt x="667" y="218313"/>
                  <a:pt x="667" y="219170"/>
                  <a:pt x="667" y="219932"/>
                </a:cubicBezTo>
                <a:cubicBezTo>
                  <a:pt x="667" y="220980"/>
                  <a:pt x="857" y="222123"/>
                  <a:pt x="0" y="222885"/>
                </a:cubicBezTo>
                <a:lnTo>
                  <a:pt x="0" y="228314"/>
                </a:lnTo>
                <a:cubicBezTo>
                  <a:pt x="2477" y="229553"/>
                  <a:pt x="1334" y="231934"/>
                  <a:pt x="1429" y="233648"/>
                </a:cubicBezTo>
                <a:cubicBezTo>
                  <a:pt x="7239" y="300990"/>
                  <a:pt x="24479" y="365189"/>
                  <a:pt x="56769" y="424625"/>
                </a:cubicBezTo>
                <a:cubicBezTo>
                  <a:pt x="132017" y="563213"/>
                  <a:pt x="246983" y="649605"/>
                  <a:pt x="401479" y="682371"/>
                </a:cubicBezTo>
                <a:cubicBezTo>
                  <a:pt x="439674" y="690467"/>
                  <a:pt x="478536" y="694373"/>
                  <a:pt x="517589" y="690848"/>
                </a:cubicBezTo>
                <a:cubicBezTo>
                  <a:pt x="614267" y="682276"/>
                  <a:pt x="690848" y="599218"/>
                  <a:pt x="692182" y="501968"/>
                </a:cubicBezTo>
                <a:cubicBezTo>
                  <a:pt x="692372" y="488537"/>
                  <a:pt x="688562" y="482632"/>
                  <a:pt x="676180" y="477679"/>
                </a:cubicBezTo>
                <a:close/>
                <a:moveTo>
                  <a:pt x="650367" y="520065"/>
                </a:moveTo>
                <a:cubicBezTo>
                  <a:pt x="642366" y="579215"/>
                  <a:pt x="596837" y="630936"/>
                  <a:pt x="538925" y="646271"/>
                </a:cubicBezTo>
                <a:cubicBezTo>
                  <a:pt x="523399" y="650367"/>
                  <a:pt x="507587" y="652272"/>
                  <a:pt x="493014" y="651701"/>
                </a:cubicBezTo>
                <a:cubicBezTo>
                  <a:pt x="292418" y="650653"/>
                  <a:pt x="113348" y="513683"/>
                  <a:pt x="58103" y="320421"/>
                </a:cubicBezTo>
                <a:cubicBezTo>
                  <a:pt x="46387" y="279273"/>
                  <a:pt x="40481" y="237268"/>
                  <a:pt x="40577" y="194405"/>
                </a:cubicBezTo>
                <a:cubicBezTo>
                  <a:pt x="40672" y="117920"/>
                  <a:pt x="95726" y="53912"/>
                  <a:pt x="171164" y="42101"/>
                </a:cubicBezTo>
                <a:cubicBezTo>
                  <a:pt x="177641" y="41053"/>
                  <a:pt x="181261" y="41910"/>
                  <a:pt x="184023" y="49149"/>
                </a:cubicBezTo>
                <a:cubicBezTo>
                  <a:pt x="206407" y="106204"/>
                  <a:pt x="229267" y="163163"/>
                  <a:pt x="252222" y="219932"/>
                </a:cubicBezTo>
                <a:cubicBezTo>
                  <a:pt x="254318" y="225076"/>
                  <a:pt x="253651" y="226790"/>
                  <a:pt x="248317" y="228886"/>
                </a:cubicBezTo>
                <a:cubicBezTo>
                  <a:pt x="221266" y="239268"/>
                  <a:pt x="194501" y="250222"/>
                  <a:pt x="167545" y="260985"/>
                </a:cubicBezTo>
                <a:cubicBezTo>
                  <a:pt x="156305" y="265462"/>
                  <a:pt x="151638" y="271939"/>
                  <a:pt x="152114" y="283559"/>
                </a:cubicBezTo>
                <a:cubicBezTo>
                  <a:pt x="156877" y="392906"/>
                  <a:pt x="208979" y="471202"/>
                  <a:pt x="307467" y="518255"/>
                </a:cubicBezTo>
                <a:cubicBezTo>
                  <a:pt x="339757" y="533686"/>
                  <a:pt x="374523" y="539877"/>
                  <a:pt x="410242" y="540163"/>
                </a:cubicBezTo>
                <a:cubicBezTo>
                  <a:pt x="420719" y="540163"/>
                  <a:pt x="427292" y="534543"/>
                  <a:pt x="431101" y="525018"/>
                </a:cubicBezTo>
                <a:cubicBezTo>
                  <a:pt x="441865" y="497872"/>
                  <a:pt x="452819" y="470821"/>
                  <a:pt x="463487" y="443675"/>
                </a:cubicBezTo>
                <a:cubicBezTo>
                  <a:pt x="465392" y="438912"/>
                  <a:pt x="467011" y="437864"/>
                  <a:pt x="471964" y="439865"/>
                </a:cubicBezTo>
                <a:cubicBezTo>
                  <a:pt x="529019" y="462915"/>
                  <a:pt x="586073" y="485775"/>
                  <a:pt x="643319" y="508349"/>
                </a:cubicBezTo>
                <a:cubicBezTo>
                  <a:pt x="649510" y="510826"/>
                  <a:pt x="651129" y="513683"/>
                  <a:pt x="650272" y="520065"/>
                </a:cubicBezTo>
                <a:close/>
              </a:path>
            </a:pathLst>
          </a:custGeom>
          <a:solidFill>
            <a:srgbClr val="B4B5B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10" name="Google Shape;210;p33"/>
          <p:cNvSpPr txBox="1"/>
          <p:nvPr/>
        </p:nvSpPr>
        <p:spPr>
          <a:xfrm>
            <a:off x="2412515" y="1430813"/>
            <a:ext cx="2159486" cy="577081"/>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3300">
                <a:solidFill>
                  <a:srgbClr val="1ED760"/>
                </a:solidFill>
                <a:latin typeface="Poppins Medium"/>
                <a:ea typeface="Poppins Medium"/>
                <a:cs typeface="Poppins Medium"/>
                <a:sym typeface="Poppins Medium"/>
              </a:rPr>
              <a:t>Welcome</a:t>
            </a:r>
            <a:endParaRPr sz="1100"/>
          </a:p>
        </p:txBody>
      </p:sp>
      <p:sp>
        <p:nvSpPr>
          <p:cNvPr id="211" name="Google Shape;211;p33"/>
          <p:cNvSpPr/>
          <p:nvPr/>
        </p:nvSpPr>
        <p:spPr>
          <a:xfrm>
            <a:off x="3671762" y="3037295"/>
            <a:ext cx="6072" cy="643"/>
          </a:xfrm>
          <a:custGeom>
            <a:rect b="b" l="l" r="r" t="t"/>
            <a:pathLst>
              <a:path extrusionOk="0" h="857" w="8096">
                <a:moveTo>
                  <a:pt x="8096" y="0"/>
                </a:moveTo>
                <a:lnTo>
                  <a:pt x="0" y="0"/>
                </a:lnTo>
                <a:cubicBezTo>
                  <a:pt x="2667" y="1143"/>
                  <a:pt x="5429" y="1143"/>
                  <a:pt x="8096" y="0"/>
                </a:cubicBezTo>
                <a:close/>
              </a:path>
            </a:pathLst>
          </a:custGeom>
          <a:solidFill>
            <a:srgbClr val="191919"/>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12" name="Google Shape;212;p33"/>
          <p:cNvSpPr/>
          <p:nvPr/>
        </p:nvSpPr>
        <p:spPr>
          <a:xfrm>
            <a:off x="3671762" y="3037295"/>
            <a:ext cx="6072" cy="1179"/>
          </a:xfrm>
          <a:custGeom>
            <a:rect b="b" l="l" r="r" t="t"/>
            <a:pathLst>
              <a:path extrusionOk="0" h="1572" w="8096">
                <a:moveTo>
                  <a:pt x="8096" y="0"/>
                </a:moveTo>
                <a:cubicBezTo>
                  <a:pt x="5429" y="1143"/>
                  <a:pt x="2667" y="1143"/>
                  <a:pt x="0" y="0"/>
                </a:cubicBezTo>
                <a:cubicBezTo>
                  <a:pt x="2667" y="2191"/>
                  <a:pt x="5429" y="2000"/>
                  <a:pt x="8096" y="0"/>
                </a:cubicBezTo>
                <a:close/>
              </a:path>
            </a:pathLst>
          </a:custGeom>
          <a:solidFill>
            <a:srgbClr val="191919"/>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13" name="Google Shape;213;p33"/>
          <p:cNvSpPr txBox="1"/>
          <p:nvPr/>
        </p:nvSpPr>
        <p:spPr>
          <a:xfrm>
            <a:off x="2412514" y="1938530"/>
            <a:ext cx="6431448" cy="878654"/>
          </a:xfrm>
          <a:prstGeom prst="rect">
            <a:avLst/>
          </a:prstGeom>
          <a:noFill/>
          <a:ln>
            <a:noFill/>
          </a:ln>
        </p:spPr>
        <p:txBody>
          <a:bodyPr anchorCtr="0" anchor="t" bIns="34275" lIns="68575" spcFirstLastPara="1" rIns="68575" wrap="square" tIns="34275">
            <a:spAutoFit/>
          </a:bodyPr>
          <a:lstStyle/>
          <a:p>
            <a:pPr indent="0" lvl="0" marL="0" marR="0" rtl="0" algn="l">
              <a:lnSpc>
                <a:spcPct val="150000"/>
              </a:lnSpc>
              <a:spcBef>
                <a:spcPts val="0"/>
              </a:spcBef>
              <a:spcAft>
                <a:spcPts val="0"/>
              </a:spcAft>
              <a:buNone/>
            </a:pPr>
            <a:r>
              <a:rPr b="0" i="0" lang="en-GB" sz="900">
                <a:solidFill>
                  <a:srgbClr val="B4B5B2"/>
                </a:solidFill>
                <a:latin typeface="Open Sans"/>
                <a:ea typeface="Open Sans"/>
                <a:cs typeface="Open Sans"/>
                <a:sym typeface="Open Sans"/>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a:t>
            </a:r>
            <a:endParaRPr sz="900">
              <a:solidFill>
                <a:srgbClr val="B4B5B2"/>
              </a:solidFill>
              <a:latin typeface="Calibri"/>
              <a:ea typeface="Calibri"/>
              <a:cs typeface="Calibri"/>
              <a:sym typeface="Calibri"/>
            </a:endParaRPr>
          </a:p>
        </p:txBody>
      </p:sp>
      <p:grpSp>
        <p:nvGrpSpPr>
          <p:cNvPr id="214" name="Google Shape;214;p33"/>
          <p:cNvGrpSpPr/>
          <p:nvPr/>
        </p:nvGrpSpPr>
        <p:grpSpPr>
          <a:xfrm>
            <a:off x="2490738" y="3311783"/>
            <a:ext cx="1489765" cy="439005"/>
            <a:chOff x="3660298" y="4527635"/>
            <a:chExt cx="1986353" cy="585340"/>
          </a:xfrm>
        </p:grpSpPr>
        <p:sp>
          <p:nvSpPr>
            <p:cNvPr id="215" name="Google Shape;215;p33"/>
            <p:cNvSpPr/>
            <p:nvPr/>
          </p:nvSpPr>
          <p:spPr>
            <a:xfrm>
              <a:off x="3660298" y="4527635"/>
              <a:ext cx="1986353" cy="585340"/>
            </a:xfrm>
            <a:prstGeom prst="roundRect">
              <a:avLst>
                <a:gd fmla="val 50000" name="adj"/>
              </a:avLst>
            </a:prstGeom>
            <a:solidFill>
              <a:srgbClr val="1ED76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16" name="Google Shape;216;p33"/>
            <p:cNvSpPr txBox="1"/>
            <p:nvPr/>
          </p:nvSpPr>
          <p:spPr>
            <a:xfrm>
              <a:off x="4160399" y="4599658"/>
              <a:ext cx="986100" cy="4413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GB" sz="1700">
                  <a:solidFill>
                    <a:schemeClr val="lt1"/>
                  </a:solidFill>
                  <a:latin typeface="Poppins Medium"/>
                  <a:ea typeface="Poppins Medium"/>
                  <a:cs typeface="Poppins Medium"/>
                  <a:sym typeface="Poppins Medium"/>
                </a:rPr>
                <a:t>Play</a:t>
              </a:r>
              <a:endParaRPr sz="1100"/>
            </a:p>
          </p:txBody>
        </p:sp>
      </p:grpSp>
      <p:grpSp>
        <p:nvGrpSpPr>
          <p:cNvPr id="217" name="Google Shape;217;p33"/>
          <p:cNvGrpSpPr/>
          <p:nvPr/>
        </p:nvGrpSpPr>
        <p:grpSpPr>
          <a:xfrm>
            <a:off x="4282818" y="3311783"/>
            <a:ext cx="1489765" cy="439005"/>
            <a:chOff x="6096000" y="4527635"/>
            <a:chExt cx="1986353" cy="585340"/>
          </a:xfrm>
        </p:grpSpPr>
        <p:sp>
          <p:nvSpPr>
            <p:cNvPr id="218" name="Google Shape;218;p33"/>
            <p:cNvSpPr/>
            <p:nvPr/>
          </p:nvSpPr>
          <p:spPr>
            <a:xfrm>
              <a:off x="6096000" y="4527635"/>
              <a:ext cx="1986353" cy="585340"/>
            </a:xfrm>
            <a:prstGeom prst="roundRect">
              <a:avLst>
                <a:gd fmla="val 50000" name="adj"/>
              </a:avLst>
            </a:prstGeom>
            <a:noFill/>
            <a:ln cap="flat" cmpd="sng" w="9525">
              <a:solidFill>
                <a:schemeClr val="l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19" name="Google Shape;219;p33"/>
            <p:cNvSpPr txBox="1"/>
            <p:nvPr/>
          </p:nvSpPr>
          <p:spPr>
            <a:xfrm>
              <a:off x="6461426" y="4607858"/>
              <a:ext cx="1255500" cy="4413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GB" sz="1700">
                  <a:solidFill>
                    <a:schemeClr val="lt1"/>
                  </a:solidFill>
                  <a:latin typeface="Poppins Medium"/>
                  <a:ea typeface="Poppins Medium"/>
                  <a:cs typeface="Poppins Medium"/>
                  <a:sym typeface="Poppins Medium"/>
                </a:rPr>
                <a:t>Follow</a:t>
              </a:r>
              <a:endParaRPr sz="1100"/>
            </a:p>
          </p:txBody>
        </p:sp>
      </p:grpSp>
      <p:grpSp>
        <p:nvGrpSpPr>
          <p:cNvPr id="220" name="Google Shape;220;p33"/>
          <p:cNvGrpSpPr/>
          <p:nvPr/>
        </p:nvGrpSpPr>
        <p:grpSpPr>
          <a:xfrm>
            <a:off x="6074898" y="3511025"/>
            <a:ext cx="271058" cy="52820"/>
            <a:chOff x="8439178" y="4793291"/>
            <a:chExt cx="361410" cy="70427"/>
          </a:xfrm>
        </p:grpSpPr>
        <p:sp>
          <p:nvSpPr>
            <p:cNvPr id="221" name="Google Shape;221;p33"/>
            <p:cNvSpPr/>
            <p:nvPr/>
          </p:nvSpPr>
          <p:spPr>
            <a:xfrm>
              <a:off x="8439178" y="4793291"/>
              <a:ext cx="70427" cy="70427"/>
            </a:xfrm>
            <a:prstGeom prst="ellipse">
              <a:avLst/>
            </a:prstGeom>
            <a:solidFill>
              <a:srgbClr val="B4B5B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22" name="Google Shape;222;p33"/>
            <p:cNvSpPr/>
            <p:nvPr/>
          </p:nvSpPr>
          <p:spPr>
            <a:xfrm>
              <a:off x="8585904" y="4793291"/>
              <a:ext cx="70427" cy="70427"/>
            </a:xfrm>
            <a:prstGeom prst="ellipse">
              <a:avLst/>
            </a:prstGeom>
            <a:solidFill>
              <a:srgbClr val="B4B5B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23" name="Google Shape;223;p33"/>
            <p:cNvSpPr/>
            <p:nvPr/>
          </p:nvSpPr>
          <p:spPr>
            <a:xfrm>
              <a:off x="8730161" y="4793291"/>
              <a:ext cx="70427" cy="70427"/>
            </a:xfrm>
            <a:prstGeom prst="ellipse">
              <a:avLst/>
            </a:prstGeom>
            <a:solidFill>
              <a:srgbClr val="B4B5B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505050"/>
            </a:gs>
            <a:gs pos="40000">
              <a:srgbClr val="2C2C2C"/>
            </a:gs>
            <a:gs pos="100000">
              <a:srgbClr val="2C2C2C"/>
            </a:gs>
          </a:gsLst>
          <a:lin ang="5400000" scaled="0"/>
        </a:gradFill>
      </p:bgPr>
    </p:bg>
    <p:spTree>
      <p:nvGrpSpPr>
        <p:cNvPr id="227" name="Shape 227"/>
        <p:cNvGrpSpPr/>
        <p:nvPr/>
      </p:nvGrpSpPr>
      <p:grpSpPr>
        <a:xfrm>
          <a:off x="0" y="0"/>
          <a:ext cx="0" cy="0"/>
          <a:chOff x="0" y="0"/>
          <a:chExt cx="0" cy="0"/>
        </a:xfrm>
      </p:grpSpPr>
      <p:sp>
        <p:nvSpPr>
          <p:cNvPr id="228" name="Google Shape;228;p34"/>
          <p:cNvSpPr/>
          <p:nvPr/>
        </p:nvSpPr>
        <p:spPr>
          <a:xfrm>
            <a:off x="2456025" y="874925"/>
            <a:ext cx="1057500" cy="1057500"/>
          </a:xfrm>
          <a:prstGeom prst="roundRect">
            <a:avLst>
              <a:gd fmla="val 7005" name="adj"/>
            </a:avLst>
          </a:prstGeom>
          <a:solidFill>
            <a:srgbClr val="282828"/>
          </a:solidFill>
          <a:ln>
            <a:noFill/>
          </a:ln>
          <a:effectLst>
            <a:outerShdw blurRad="127000" rotWithShape="0" algn="tl" dir="2700000" dist="38100">
              <a:srgbClr val="000000">
                <a:alpha val="6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34"/>
          <p:cNvSpPr/>
          <p:nvPr/>
        </p:nvSpPr>
        <p:spPr>
          <a:xfrm>
            <a:off x="0" y="0"/>
            <a:ext cx="2256503" cy="5143500"/>
          </a:xfrm>
          <a:prstGeom prst="rect">
            <a:avLst/>
          </a:prstGeom>
          <a:solidFill>
            <a:schemeClr val="dk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nvGrpSpPr>
          <p:cNvPr id="230" name="Google Shape;230;p34"/>
          <p:cNvGrpSpPr/>
          <p:nvPr/>
        </p:nvGrpSpPr>
        <p:grpSpPr>
          <a:xfrm>
            <a:off x="300058" y="166255"/>
            <a:ext cx="271058" cy="52820"/>
            <a:chOff x="249382" y="221673"/>
            <a:chExt cx="234616" cy="45719"/>
          </a:xfrm>
        </p:grpSpPr>
        <p:sp>
          <p:nvSpPr>
            <p:cNvPr id="231" name="Google Shape;231;p34"/>
            <p:cNvSpPr/>
            <p:nvPr/>
          </p:nvSpPr>
          <p:spPr>
            <a:xfrm>
              <a:off x="249382" y="221673"/>
              <a:ext cx="45719" cy="45719"/>
            </a:xfrm>
            <a:prstGeom prst="ellipse">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32" name="Google Shape;232;p34"/>
            <p:cNvSpPr/>
            <p:nvPr/>
          </p:nvSpPr>
          <p:spPr>
            <a:xfrm>
              <a:off x="344632" y="221673"/>
              <a:ext cx="45719" cy="45719"/>
            </a:xfrm>
            <a:prstGeom prst="ellipse">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33" name="Google Shape;233;p34"/>
            <p:cNvSpPr/>
            <p:nvPr/>
          </p:nvSpPr>
          <p:spPr>
            <a:xfrm>
              <a:off x="438279" y="221673"/>
              <a:ext cx="45719" cy="45719"/>
            </a:xfrm>
            <a:prstGeom prst="ellipse">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grpSp>
        <p:nvGrpSpPr>
          <p:cNvPr id="234" name="Google Shape;234;p34"/>
          <p:cNvGrpSpPr/>
          <p:nvPr/>
        </p:nvGrpSpPr>
        <p:grpSpPr>
          <a:xfrm>
            <a:off x="2443540" y="219075"/>
            <a:ext cx="223460" cy="223460"/>
            <a:chOff x="8892506" y="664914"/>
            <a:chExt cx="209401" cy="209401"/>
          </a:xfrm>
        </p:grpSpPr>
        <p:sp>
          <p:nvSpPr>
            <p:cNvPr id="235" name="Google Shape;235;p34"/>
            <p:cNvSpPr/>
            <p:nvPr/>
          </p:nvSpPr>
          <p:spPr>
            <a:xfrm>
              <a:off x="8892506" y="664914"/>
              <a:ext cx="209401" cy="209401"/>
            </a:xfrm>
            <a:prstGeom prst="ellipse">
              <a:avLst/>
            </a:prstGeom>
            <a:solidFill>
              <a:srgbClr val="0A070E"/>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descr="Caret Left with solid fill" id="236" name="Google Shape;236;p34"/>
            <p:cNvSpPr/>
            <p:nvPr/>
          </p:nvSpPr>
          <p:spPr>
            <a:xfrm>
              <a:off x="8960350" y="717942"/>
              <a:ext cx="59427" cy="103344"/>
            </a:xfrm>
            <a:custGeom>
              <a:rect b="b" l="l" r="r" t="t"/>
              <a:pathLst>
                <a:path extrusionOk="0" h="538229" w="309505">
                  <a:moveTo>
                    <a:pt x="269081" y="538229"/>
                  </a:moveTo>
                  <a:lnTo>
                    <a:pt x="0" y="269091"/>
                  </a:lnTo>
                  <a:lnTo>
                    <a:pt x="269081" y="0"/>
                  </a:lnTo>
                  <a:lnTo>
                    <a:pt x="309496" y="40405"/>
                  </a:lnTo>
                  <a:lnTo>
                    <a:pt x="80810" y="269091"/>
                  </a:lnTo>
                  <a:lnTo>
                    <a:pt x="309505" y="497824"/>
                  </a:lnTo>
                  <a:lnTo>
                    <a:pt x="269081" y="538229"/>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grpSp>
        <p:nvGrpSpPr>
          <p:cNvPr id="237" name="Google Shape;237;p34"/>
          <p:cNvGrpSpPr/>
          <p:nvPr/>
        </p:nvGrpSpPr>
        <p:grpSpPr>
          <a:xfrm flipH="1">
            <a:off x="2749457" y="219075"/>
            <a:ext cx="223460" cy="223460"/>
            <a:chOff x="8892506" y="664914"/>
            <a:chExt cx="209401" cy="209401"/>
          </a:xfrm>
        </p:grpSpPr>
        <p:sp>
          <p:nvSpPr>
            <p:cNvPr id="238" name="Google Shape;238;p34"/>
            <p:cNvSpPr/>
            <p:nvPr/>
          </p:nvSpPr>
          <p:spPr>
            <a:xfrm>
              <a:off x="8892506" y="664914"/>
              <a:ext cx="209401" cy="209401"/>
            </a:xfrm>
            <a:prstGeom prst="ellipse">
              <a:avLst/>
            </a:prstGeom>
            <a:solidFill>
              <a:srgbClr val="120D1A"/>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descr="Caret Left with solid fill" id="239" name="Google Shape;239;p34"/>
            <p:cNvSpPr/>
            <p:nvPr/>
          </p:nvSpPr>
          <p:spPr>
            <a:xfrm>
              <a:off x="8960350" y="717942"/>
              <a:ext cx="59427" cy="103344"/>
            </a:xfrm>
            <a:custGeom>
              <a:rect b="b" l="l" r="r" t="t"/>
              <a:pathLst>
                <a:path extrusionOk="0" h="538229" w="309505">
                  <a:moveTo>
                    <a:pt x="269081" y="538229"/>
                  </a:moveTo>
                  <a:lnTo>
                    <a:pt x="0" y="269091"/>
                  </a:lnTo>
                  <a:lnTo>
                    <a:pt x="269081" y="0"/>
                  </a:lnTo>
                  <a:lnTo>
                    <a:pt x="309496" y="40405"/>
                  </a:lnTo>
                  <a:lnTo>
                    <a:pt x="80810" y="269091"/>
                  </a:lnTo>
                  <a:lnTo>
                    <a:pt x="309505" y="497824"/>
                  </a:lnTo>
                  <a:lnTo>
                    <a:pt x="269081" y="538229"/>
                  </a:lnTo>
                  <a:close/>
                </a:path>
              </a:pathLst>
            </a:custGeom>
            <a:solidFill>
              <a:srgbClr val="B4B5B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
        <p:nvSpPr>
          <p:cNvPr id="240" name="Google Shape;240;p34"/>
          <p:cNvSpPr/>
          <p:nvPr/>
        </p:nvSpPr>
        <p:spPr>
          <a:xfrm>
            <a:off x="2256503" y="2107422"/>
            <a:ext cx="6887497" cy="3036078"/>
          </a:xfrm>
          <a:prstGeom prst="rect">
            <a:avLst/>
          </a:prstGeom>
          <a:gradFill>
            <a:gsLst>
              <a:gs pos="0">
                <a:srgbClr val="202020"/>
              </a:gs>
              <a:gs pos="73000">
                <a:srgbClr val="121212"/>
              </a:gs>
              <a:gs pos="100000">
                <a:srgbClr val="121212"/>
              </a:gs>
            </a:gsLst>
            <a:lin ang="5400000" scaled="0"/>
          </a:gra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41" name="Google Shape;241;p34"/>
          <p:cNvSpPr txBox="1"/>
          <p:nvPr/>
        </p:nvSpPr>
        <p:spPr>
          <a:xfrm>
            <a:off x="3641271" y="1423847"/>
            <a:ext cx="2051283" cy="577081"/>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3300">
                <a:solidFill>
                  <a:srgbClr val="1ED760"/>
                </a:solidFill>
                <a:latin typeface="Poppins Medium"/>
                <a:ea typeface="Poppins Medium"/>
                <a:cs typeface="Poppins Medium"/>
                <a:sym typeface="Poppins Medium"/>
              </a:rPr>
              <a:t>About Us</a:t>
            </a:r>
            <a:endParaRPr sz="1100"/>
          </a:p>
        </p:txBody>
      </p:sp>
      <p:sp>
        <p:nvSpPr>
          <p:cNvPr id="242" name="Google Shape;242;p34"/>
          <p:cNvSpPr txBox="1"/>
          <p:nvPr/>
        </p:nvSpPr>
        <p:spPr>
          <a:xfrm>
            <a:off x="3641271" y="1187119"/>
            <a:ext cx="847828" cy="207749"/>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900">
                <a:solidFill>
                  <a:schemeClr val="lt1"/>
                </a:solidFill>
                <a:latin typeface="Poppins Medium"/>
                <a:ea typeface="Poppins Medium"/>
                <a:cs typeface="Poppins Medium"/>
                <a:sym typeface="Poppins Medium"/>
              </a:rPr>
              <a:t>Introduction</a:t>
            </a:r>
            <a:endParaRPr sz="1100"/>
          </a:p>
        </p:txBody>
      </p:sp>
      <p:sp>
        <p:nvSpPr>
          <p:cNvPr id="243" name="Google Shape;243;p34"/>
          <p:cNvSpPr txBox="1"/>
          <p:nvPr/>
        </p:nvSpPr>
        <p:spPr>
          <a:xfrm>
            <a:off x="2389600" y="3612000"/>
            <a:ext cx="2463000" cy="3309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1700">
                <a:solidFill>
                  <a:schemeClr val="lt1"/>
                </a:solidFill>
                <a:latin typeface="Poppins Medium"/>
                <a:ea typeface="Poppins Medium"/>
                <a:cs typeface="Poppins Medium"/>
                <a:sym typeface="Poppins Medium"/>
              </a:rPr>
              <a:t>Business Description</a:t>
            </a:r>
            <a:endParaRPr sz="1100"/>
          </a:p>
        </p:txBody>
      </p:sp>
      <p:sp>
        <p:nvSpPr>
          <p:cNvPr id="244" name="Google Shape;244;p34"/>
          <p:cNvSpPr/>
          <p:nvPr/>
        </p:nvSpPr>
        <p:spPr>
          <a:xfrm>
            <a:off x="4457485" y="2783990"/>
            <a:ext cx="6072" cy="643"/>
          </a:xfrm>
          <a:custGeom>
            <a:rect b="b" l="l" r="r" t="t"/>
            <a:pathLst>
              <a:path extrusionOk="0" h="857" w="8096">
                <a:moveTo>
                  <a:pt x="0" y="857"/>
                </a:moveTo>
                <a:lnTo>
                  <a:pt x="8096" y="857"/>
                </a:lnTo>
                <a:cubicBezTo>
                  <a:pt x="5429" y="-286"/>
                  <a:pt x="2667" y="-286"/>
                  <a:pt x="0" y="857"/>
                </a:cubicBezTo>
                <a:close/>
              </a:path>
            </a:pathLst>
          </a:custGeom>
          <a:solidFill>
            <a:srgbClr val="2B2B2B"/>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45" name="Google Shape;245;p34"/>
          <p:cNvSpPr/>
          <p:nvPr/>
        </p:nvSpPr>
        <p:spPr>
          <a:xfrm>
            <a:off x="4457485" y="2783449"/>
            <a:ext cx="6072" cy="1183"/>
          </a:xfrm>
          <a:custGeom>
            <a:rect b="b" l="l" r="r" t="t"/>
            <a:pathLst>
              <a:path extrusionOk="0" h="1578" w="8096">
                <a:moveTo>
                  <a:pt x="0" y="1579"/>
                </a:moveTo>
                <a:cubicBezTo>
                  <a:pt x="2667" y="436"/>
                  <a:pt x="5429" y="436"/>
                  <a:pt x="8096" y="1579"/>
                </a:cubicBezTo>
                <a:cubicBezTo>
                  <a:pt x="5429" y="-231"/>
                  <a:pt x="2667" y="-802"/>
                  <a:pt x="0" y="1579"/>
                </a:cubicBezTo>
                <a:close/>
              </a:path>
            </a:pathLst>
          </a:custGeom>
          <a:solidFill>
            <a:srgbClr val="2B2B2B"/>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46" name="Google Shape;246;p34"/>
          <p:cNvSpPr/>
          <p:nvPr/>
        </p:nvSpPr>
        <p:spPr>
          <a:xfrm>
            <a:off x="4467629" y="2783990"/>
            <a:ext cx="5071" cy="643"/>
          </a:xfrm>
          <a:custGeom>
            <a:rect b="b" l="l" r="r" t="t"/>
            <a:pathLst>
              <a:path extrusionOk="0" h="857" w="6762">
                <a:moveTo>
                  <a:pt x="0" y="857"/>
                </a:moveTo>
                <a:lnTo>
                  <a:pt x="6763" y="857"/>
                </a:lnTo>
                <a:cubicBezTo>
                  <a:pt x="4477" y="-286"/>
                  <a:pt x="2286" y="-286"/>
                  <a:pt x="0" y="857"/>
                </a:cubicBezTo>
                <a:close/>
              </a:path>
            </a:pathLst>
          </a:custGeom>
          <a:solidFill>
            <a:srgbClr val="2B2B2B"/>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47" name="Google Shape;247;p34"/>
          <p:cNvSpPr/>
          <p:nvPr/>
        </p:nvSpPr>
        <p:spPr>
          <a:xfrm>
            <a:off x="4467629" y="2783505"/>
            <a:ext cx="5071" cy="1127"/>
          </a:xfrm>
          <a:custGeom>
            <a:rect b="b" l="l" r="r" t="t"/>
            <a:pathLst>
              <a:path extrusionOk="0" h="1503" w="6762">
                <a:moveTo>
                  <a:pt x="0" y="1504"/>
                </a:moveTo>
                <a:cubicBezTo>
                  <a:pt x="2286" y="361"/>
                  <a:pt x="4477" y="361"/>
                  <a:pt x="6763" y="1504"/>
                </a:cubicBezTo>
                <a:cubicBezTo>
                  <a:pt x="4477" y="-687"/>
                  <a:pt x="2286" y="-306"/>
                  <a:pt x="0" y="1504"/>
                </a:cubicBezTo>
                <a:close/>
              </a:path>
            </a:pathLst>
          </a:custGeom>
          <a:solidFill>
            <a:srgbClr val="2B2B2B"/>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cxnSp>
        <p:nvCxnSpPr>
          <p:cNvPr id="248" name="Google Shape;248;p34"/>
          <p:cNvCxnSpPr/>
          <p:nvPr/>
        </p:nvCxnSpPr>
        <p:spPr>
          <a:xfrm>
            <a:off x="2465785" y="2571750"/>
            <a:ext cx="6372225" cy="0"/>
          </a:xfrm>
          <a:prstGeom prst="straightConnector1">
            <a:avLst/>
          </a:prstGeom>
          <a:noFill/>
          <a:ln cap="flat" cmpd="sng" w="9525">
            <a:solidFill>
              <a:srgbClr val="555554"/>
            </a:solidFill>
            <a:prstDash val="solid"/>
            <a:miter lim="800000"/>
            <a:headEnd len="sm" w="sm" type="none"/>
            <a:tailEnd len="sm" w="sm" type="none"/>
          </a:ln>
        </p:spPr>
      </p:cxnSp>
      <p:grpSp>
        <p:nvGrpSpPr>
          <p:cNvPr id="249" name="Google Shape;249;p34"/>
          <p:cNvGrpSpPr/>
          <p:nvPr/>
        </p:nvGrpSpPr>
        <p:grpSpPr>
          <a:xfrm>
            <a:off x="2461967" y="2239970"/>
            <a:ext cx="234777" cy="184895"/>
            <a:chOff x="3309834" y="2990826"/>
            <a:chExt cx="313036" cy="246527"/>
          </a:xfrm>
        </p:grpSpPr>
        <p:sp>
          <p:nvSpPr>
            <p:cNvPr id="250" name="Google Shape;250;p34"/>
            <p:cNvSpPr/>
            <p:nvPr/>
          </p:nvSpPr>
          <p:spPr>
            <a:xfrm>
              <a:off x="3407028" y="2999226"/>
              <a:ext cx="215842" cy="238127"/>
            </a:xfrm>
            <a:custGeom>
              <a:rect b="b" l="l" r="r" t="t"/>
              <a:pathLst>
                <a:path extrusionOk="0" h="128047" w="116064">
                  <a:moveTo>
                    <a:pt x="115527" y="108391"/>
                  </a:moveTo>
                  <a:cubicBezTo>
                    <a:pt x="113261" y="93389"/>
                    <a:pt x="106280" y="81019"/>
                    <a:pt x="94646" y="71344"/>
                  </a:cubicBezTo>
                  <a:cubicBezTo>
                    <a:pt x="90176" y="67609"/>
                    <a:pt x="85154" y="64731"/>
                    <a:pt x="79582" y="62465"/>
                  </a:cubicBezTo>
                  <a:cubicBezTo>
                    <a:pt x="95932" y="49177"/>
                    <a:pt x="96973" y="26153"/>
                    <a:pt x="84052" y="11702"/>
                  </a:cubicBezTo>
                  <a:cubicBezTo>
                    <a:pt x="71315" y="-2627"/>
                    <a:pt x="49516" y="-3974"/>
                    <a:pt x="35187" y="8640"/>
                  </a:cubicBezTo>
                  <a:cubicBezTo>
                    <a:pt x="27900" y="15070"/>
                    <a:pt x="23859" y="23214"/>
                    <a:pt x="23308" y="32889"/>
                  </a:cubicBezTo>
                  <a:cubicBezTo>
                    <a:pt x="22696" y="44891"/>
                    <a:pt x="27288" y="54689"/>
                    <a:pt x="36534" y="62404"/>
                  </a:cubicBezTo>
                  <a:cubicBezTo>
                    <a:pt x="36106" y="62588"/>
                    <a:pt x="35800" y="62771"/>
                    <a:pt x="35432" y="62894"/>
                  </a:cubicBezTo>
                  <a:cubicBezTo>
                    <a:pt x="20981" y="69201"/>
                    <a:pt x="10694" y="79611"/>
                    <a:pt x="4448" y="94123"/>
                  </a:cubicBezTo>
                  <a:cubicBezTo>
                    <a:pt x="529" y="103370"/>
                    <a:pt x="-329" y="112984"/>
                    <a:pt x="100" y="122842"/>
                  </a:cubicBezTo>
                  <a:cubicBezTo>
                    <a:pt x="100" y="124189"/>
                    <a:pt x="712" y="125292"/>
                    <a:pt x="1631" y="126210"/>
                  </a:cubicBezTo>
                  <a:cubicBezTo>
                    <a:pt x="2917" y="127557"/>
                    <a:pt x="4570" y="128047"/>
                    <a:pt x="6407" y="128047"/>
                  </a:cubicBezTo>
                  <a:cubicBezTo>
                    <a:pt x="40821" y="128047"/>
                    <a:pt x="75234" y="128047"/>
                    <a:pt x="109648" y="128047"/>
                  </a:cubicBezTo>
                  <a:cubicBezTo>
                    <a:pt x="110077" y="128047"/>
                    <a:pt x="110567" y="128047"/>
                    <a:pt x="110995" y="127986"/>
                  </a:cubicBezTo>
                  <a:cubicBezTo>
                    <a:pt x="113935" y="127557"/>
                    <a:pt x="116016" y="125414"/>
                    <a:pt x="116016" y="122475"/>
                  </a:cubicBezTo>
                  <a:cubicBezTo>
                    <a:pt x="116078" y="117760"/>
                    <a:pt x="116200" y="113045"/>
                    <a:pt x="115465" y="108330"/>
                  </a:cubicBezTo>
                  <a:close/>
                  <a:moveTo>
                    <a:pt x="34881" y="35094"/>
                  </a:moveTo>
                  <a:cubicBezTo>
                    <a:pt x="34881" y="22234"/>
                    <a:pt x="45107" y="11763"/>
                    <a:pt x="57721" y="11702"/>
                  </a:cubicBezTo>
                  <a:cubicBezTo>
                    <a:pt x="70764" y="11641"/>
                    <a:pt x="81174" y="21928"/>
                    <a:pt x="81235" y="34971"/>
                  </a:cubicBezTo>
                  <a:cubicBezTo>
                    <a:pt x="81297" y="47769"/>
                    <a:pt x="70826" y="58240"/>
                    <a:pt x="57966" y="58240"/>
                  </a:cubicBezTo>
                  <a:cubicBezTo>
                    <a:pt x="45291" y="58240"/>
                    <a:pt x="34881" y="47769"/>
                    <a:pt x="34881" y="35094"/>
                  </a:cubicBezTo>
                  <a:close/>
                  <a:moveTo>
                    <a:pt x="103280" y="116413"/>
                  </a:moveTo>
                  <a:cubicBezTo>
                    <a:pt x="88155" y="116413"/>
                    <a:pt x="73091" y="116413"/>
                    <a:pt x="57966" y="116413"/>
                  </a:cubicBezTo>
                  <a:cubicBezTo>
                    <a:pt x="42842" y="116413"/>
                    <a:pt x="28023" y="116413"/>
                    <a:pt x="13082" y="116413"/>
                  </a:cubicBezTo>
                  <a:cubicBezTo>
                    <a:pt x="11918" y="116413"/>
                    <a:pt x="11551" y="116229"/>
                    <a:pt x="11612" y="114943"/>
                  </a:cubicBezTo>
                  <a:cubicBezTo>
                    <a:pt x="13021" y="94797"/>
                    <a:pt x="22879" y="80529"/>
                    <a:pt x="41494" y="72936"/>
                  </a:cubicBezTo>
                  <a:cubicBezTo>
                    <a:pt x="67274" y="62465"/>
                    <a:pt x="97156" y="78509"/>
                    <a:pt x="103219" y="105697"/>
                  </a:cubicBezTo>
                  <a:cubicBezTo>
                    <a:pt x="103892" y="108820"/>
                    <a:pt x="104259" y="111943"/>
                    <a:pt x="104443" y="115127"/>
                  </a:cubicBezTo>
                  <a:cubicBezTo>
                    <a:pt x="104504" y="116229"/>
                    <a:pt x="104198" y="116351"/>
                    <a:pt x="103219" y="116351"/>
                  </a:cubicBezTo>
                  <a:close/>
                </a:path>
              </a:pathLst>
            </a:custGeom>
            <a:solidFill>
              <a:srgbClr val="B4B5B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pic>
          <p:nvPicPr>
            <p:cNvPr descr="Add with solid fill" id="251" name="Google Shape;251;p34"/>
            <p:cNvPicPr preferRelativeResize="0"/>
            <p:nvPr/>
          </p:nvPicPr>
          <p:blipFill rotWithShape="1">
            <a:blip r:embed="rId3">
              <a:alphaModFix/>
            </a:blip>
            <a:srcRect b="0" l="0" r="0" t="0"/>
            <a:stretch/>
          </p:blipFill>
          <p:spPr>
            <a:xfrm>
              <a:off x="3309834" y="2990826"/>
              <a:ext cx="127463" cy="127463"/>
            </a:xfrm>
            <a:prstGeom prst="rect">
              <a:avLst/>
            </a:prstGeom>
            <a:noFill/>
            <a:ln>
              <a:noFill/>
            </a:ln>
          </p:spPr>
        </p:pic>
      </p:grpSp>
      <p:grpSp>
        <p:nvGrpSpPr>
          <p:cNvPr id="252" name="Google Shape;252;p34"/>
          <p:cNvGrpSpPr/>
          <p:nvPr/>
        </p:nvGrpSpPr>
        <p:grpSpPr>
          <a:xfrm>
            <a:off x="2868810" y="2320589"/>
            <a:ext cx="175962" cy="34289"/>
            <a:chOff x="249382" y="221673"/>
            <a:chExt cx="234616" cy="45719"/>
          </a:xfrm>
        </p:grpSpPr>
        <p:sp>
          <p:nvSpPr>
            <p:cNvPr id="253" name="Google Shape;253;p34"/>
            <p:cNvSpPr/>
            <p:nvPr/>
          </p:nvSpPr>
          <p:spPr>
            <a:xfrm>
              <a:off x="249382" y="221673"/>
              <a:ext cx="45719" cy="45719"/>
            </a:xfrm>
            <a:prstGeom prst="ellipse">
              <a:avLst/>
            </a:prstGeom>
            <a:solidFill>
              <a:srgbClr val="B4B5B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54" name="Google Shape;254;p34"/>
            <p:cNvSpPr/>
            <p:nvPr/>
          </p:nvSpPr>
          <p:spPr>
            <a:xfrm>
              <a:off x="344632" y="221673"/>
              <a:ext cx="45719" cy="45719"/>
            </a:xfrm>
            <a:prstGeom prst="ellipse">
              <a:avLst/>
            </a:prstGeom>
            <a:solidFill>
              <a:srgbClr val="B4B5B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55" name="Google Shape;255;p34"/>
            <p:cNvSpPr/>
            <p:nvPr/>
          </p:nvSpPr>
          <p:spPr>
            <a:xfrm>
              <a:off x="438279" y="221673"/>
              <a:ext cx="45719" cy="45719"/>
            </a:xfrm>
            <a:prstGeom prst="ellipse">
              <a:avLst/>
            </a:prstGeom>
            <a:solidFill>
              <a:srgbClr val="B4B5B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sp>
        <p:nvSpPr>
          <p:cNvPr id="256" name="Google Shape;256;p34"/>
          <p:cNvSpPr txBox="1"/>
          <p:nvPr/>
        </p:nvSpPr>
        <p:spPr>
          <a:xfrm>
            <a:off x="2412514" y="2628521"/>
            <a:ext cx="6431448" cy="670905"/>
          </a:xfrm>
          <a:prstGeom prst="rect">
            <a:avLst/>
          </a:prstGeom>
          <a:noFill/>
          <a:ln>
            <a:noFill/>
          </a:ln>
        </p:spPr>
        <p:txBody>
          <a:bodyPr anchorCtr="0" anchor="t" bIns="34275" lIns="68575" spcFirstLastPara="1" rIns="68575" wrap="square" tIns="34275">
            <a:spAutoFit/>
          </a:bodyPr>
          <a:lstStyle/>
          <a:p>
            <a:pPr indent="0" lvl="0" marL="0" marR="0" rtl="0" algn="l">
              <a:lnSpc>
                <a:spcPct val="150000"/>
              </a:lnSpc>
              <a:spcBef>
                <a:spcPts val="0"/>
              </a:spcBef>
              <a:spcAft>
                <a:spcPts val="0"/>
              </a:spcAft>
              <a:buNone/>
            </a:pPr>
            <a:r>
              <a:rPr b="0" i="0" lang="en-GB" sz="900">
                <a:solidFill>
                  <a:srgbClr val="B4B5B2"/>
                </a:solidFill>
                <a:latin typeface="Open Sans"/>
                <a:ea typeface="Open Sans"/>
                <a:cs typeface="Open Sans"/>
                <a:sym typeface="Open Sans"/>
              </a:rPr>
              <a:t>At vero eos et accusamus et iusto odio dignissimos ducimus qui blanditiis praesentium voluptatum deleniti atque corrupti quos dolores et quas molestias excepturi sint occaecati cupiditate non provident, similique sunt in culpa qui officia deserunt mollitia animi, id est laborum et dolorum fuga.</a:t>
            </a:r>
            <a:endParaRPr sz="900">
              <a:solidFill>
                <a:srgbClr val="B4B5B2"/>
              </a:solidFill>
              <a:latin typeface="Calibri"/>
              <a:ea typeface="Calibri"/>
              <a:cs typeface="Calibri"/>
              <a:sym typeface="Calibri"/>
            </a:endParaRPr>
          </a:p>
        </p:txBody>
      </p:sp>
      <p:sp>
        <p:nvSpPr>
          <p:cNvPr id="257" name="Google Shape;257;p34"/>
          <p:cNvSpPr txBox="1"/>
          <p:nvPr/>
        </p:nvSpPr>
        <p:spPr>
          <a:xfrm>
            <a:off x="2412514" y="3937162"/>
            <a:ext cx="3052455" cy="570589"/>
          </a:xfrm>
          <a:prstGeom prst="rect">
            <a:avLst/>
          </a:prstGeom>
          <a:noFill/>
          <a:ln>
            <a:noFill/>
          </a:ln>
        </p:spPr>
        <p:txBody>
          <a:bodyPr anchorCtr="0" anchor="t" bIns="34275" lIns="68575" spcFirstLastPara="1" rIns="68575" wrap="square" tIns="34275">
            <a:spAutoFit/>
          </a:bodyPr>
          <a:lstStyle/>
          <a:p>
            <a:pPr indent="0" lvl="0" marL="0" marR="0" rtl="0" algn="l">
              <a:lnSpc>
                <a:spcPct val="150000"/>
              </a:lnSpc>
              <a:spcBef>
                <a:spcPts val="0"/>
              </a:spcBef>
              <a:spcAft>
                <a:spcPts val="0"/>
              </a:spcAft>
              <a:buNone/>
            </a:pPr>
            <a:r>
              <a:rPr b="0" i="0" lang="en-GB" sz="800">
                <a:solidFill>
                  <a:srgbClr val="B4B5B2"/>
                </a:solidFill>
                <a:latin typeface="Open Sans"/>
                <a:ea typeface="Open Sans"/>
                <a:cs typeface="Open Sans"/>
                <a:sym typeface="Open Sans"/>
              </a:rPr>
              <a:t>Et harum quidem rerum facilis est et expedita distinctio. Nam libero tempore, cum soluta nobis est eligendi optio cumque nihil impedit quo minus id quod maxime placeat facere possimus</a:t>
            </a:r>
            <a:r>
              <a:rPr lang="en-GB" sz="800">
                <a:solidFill>
                  <a:srgbClr val="B4B5B2"/>
                </a:solidFill>
                <a:latin typeface="Open Sans"/>
                <a:ea typeface="Open Sans"/>
                <a:cs typeface="Open Sans"/>
                <a:sym typeface="Open Sans"/>
              </a:rPr>
              <a:t>.</a:t>
            </a:r>
            <a:endParaRPr sz="800">
              <a:solidFill>
                <a:srgbClr val="B4B5B2"/>
              </a:solidFill>
              <a:latin typeface="Calibri"/>
              <a:ea typeface="Calibri"/>
              <a:cs typeface="Calibri"/>
              <a:sym typeface="Calibri"/>
            </a:endParaRPr>
          </a:p>
        </p:txBody>
      </p:sp>
      <p:sp>
        <p:nvSpPr>
          <p:cNvPr id="258" name="Google Shape;258;p34"/>
          <p:cNvSpPr txBox="1"/>
          <p:nvPr/>
        </p:nvSpPr>
        <p:spPr>
          <a:xfrm>
            <a:off x="6161762" y="3612000"/>
            <a:ext cx="1733400" cy="3309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1700">
                <a:solidFill>
                  <a:schemeClr val="lt1"/>
                </a:solidFill>
                <a:latin typeface="Poppins Medium"/>
                <a:ea typeface="Poppins Medium"/>
                <a:cs typeface="Poppins Medium"/>
                <a:sym typeface="Poppins Medium"/>
              </a:rPr>
              <a:t>Our Company</a:t>
            </a:r>
            <a:endParaRPr sz="1100"/>
          </a:p>
        </p:txBody>
      </p:sp>
      <p:sp>
        <p:nvSpPr>
          <p:cNvPr id="259" name="Google Shape;259;p34"/>
          <p:cNvSpPr txBox="1"/>
          <p:nvPr/>
        </p:nvSpPr>
        <p:spPr>
          <a:xfrm>
            <a:off x="5986769" y="3937162"/>
            <a:ext cx="2905967" cy="570589"/>
          </a:xfrm>
          <a:prstGeom prst="rect">
            <a:avLst/>
          </a:prstGeom>
          <a:noFill/>
          <a:ln>
            <a:noFill/>
          </a:ln>
        </p:spPr>
        <p:txBody>
          <a:bodyPr anchorCtr="0" anchor="t" bIns="34275" lIns="68575" spcFirstLastPara="1" rIns="68575" wrap="square" tIns="34275">
            <a:spAutoFit/>
          </a:bodyPr>
          <a:lstStyle/>
          <a:p>
            <a:pPr indent="0" lvl="0" marL="0" marR="0" rtl="0" algn="l">
              <a:lnSpc>
                <a:spcPct val="150000"/>
              </a:lnSpc>
              <a:spcBef>
                <a:spcPts val="0"/>
              </a:spcBef>
              <a:spcAft>
                <a:spcPts val="0"/>
              </a:spcAft>
              <a:buNone/>
            </a:pPr>
            <a:r>
              <a:rPr b="0" i="0" lang="en-GB" sz="800">
                <a:solidFill>
                  <a:srgbClr val="B4B5B2"/>
                </a:solidFill>
                <a:latin typeface="Open Sans"/>
                <a:ea typeface="Open Sans"/>
                <a:cs typeface="Open Sans"/>
                <a:sym typeface="Open Sans"/>
              </a:rPr>
              <a:t>Temporibus autem quibusdam et aut officiis debitis aut rerum necessitatibus saepe eveniet ut et voluptates repudiandae sint molestiae non recusandae. Itaque earum rerum hic tenetur</a:t>
            </a:r>
            <a:endParaRPr sz="800">
              <a:solidFill>
                <a:srgbClr val="B4B5B2"/>
              </a:solidFill>
              <a:latin typeface="Calibri"/>
              <a:ea typeface="Calibri"/>
              <a:cs typeface="Calibri"/>
              <a:sym typeface="Calibri"/>
            </a:endParaRPr>
          </a:p>
        </p:txBody>
      </p:sp>
      <p:pic>
        <p:nvPicPr>
          <p:cNvPr descr="A picture containing microphone&#10;&#10;Description automatically generated" id="260" name="Google Shape;260;p34"/>
          <p:cNvPicPr preferRelativeResize="0"/>
          <p:nvPr>
            <p:ph idx="2" type="pic"/>
          </p:nvPr>
        </p:nvPicPr>
        <p:blipFill rotWithShape="1">
          <a:blip r:embed="rId4">
            <a:alphaModFix/>
          </a:blip>
          <a:srcRect b="0" l="16629" r="16628" t="0"/>
          <a:stretch/>
        </p:blipFill>
        <p:spPr>
          <a:xfrm>
            <a:off x="2452034" y="870243"/>
            <a:ext cx="1057500" cy="1057500"/>
          </a:xfrm>
          <a:prstGeom prst="roundRect">
            <a:avLst>
              <a:gd fmla="val 6867" name="adj"/>
            </a:avLst>
          </a:prstGeom>
          <a:noFill/>
          <a:ln>
            <a:noFill/>
          </a:ln>
        </p:spPr>
      </p:pic>
      <p:sp>
        <p:nvSpPr>
          <p:cNvPr id="261" name="Google Shape;261;p34">
            <a:hlinkClick action="ppaction://hlinksldjump" r:id="rId5"/>
          </p:cNvPr>
          <p:cNvSpPr txBox="1"/>
          <p:nvPr/>
        </p:nvSpPr>
        <p:spPr>
          <a:xfrm>
            <a:off x="651992" y="634328"/>
            <a:ext cx="689131" cy="207749"/>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900">
                <a:solidFill>
                  <a:srgbClr val="B4B5B2"/>
                </a:solidFill>
                <a:latin typeface="Poppins Medium"/>
                <a:ea typeface="Poppins Medium"/>
                <a:cs typeface="Poppins Medium"/>
                <a:sym typeface="Poppins Medium"/>
              </a:rPr>
              <a:t>Welcome</a:t>
            </a:r>
            <a:endParaRPr sz="1100"/>
          </a:p>
        </p:txBody>
      </p:sp>
      <p:sp>
        <p:nvSpPr>
          <p:cNvPr id="262" name="Google Shape;262;p34">
            <a:hlinkClick action="ppaction://hlinksldjump" r:id="rId6"/>
          </p:cNvPr>
          <p:cNvSpPr/>
          <p:nvPr/>
        </p:nvSpPr>
        <p:spPr>
          <a:xfrm>
            <a:off x="300059" y="628439"/>
            <a:ext cx="154053" cy="153083"/>
          </a:xfrm>
          <a:custGeom>
            <a:rect b="b" l="l" r="r" t="t"/>
            <a:pathLst>
              <a:path extrusionOk="0" h="532115" w="535484">
                <a:moveTo>
                  <a:pt x="535467" y="325659"/>
                </a:moveTo>
                <a:cubicBezTo>
                  <a:pt x="535467" y="373361"/>
                  <a:pt x="535467" y="421062"/>
                  <a:pt x="535467" y="468764"/>
                </a:cubicBezTo>
                <a:cubicBezTo>
                  <a:pt x="535467" y="506826"/>
                  <a:pt x="510308" y="532051"/>
                  <a:pt x="472362" y="532084"/>
                </a:cubicBezTo>
                <a:cubicBezTo>
                  <a:pt x="441389" y="532101"/>
                  <a:pt x="410416" y="532118"/>
                  <a:pt x="379443" y="532084"/>
                </a:cubicBezTo>
                <a:cubicBezTo>
                  <a:pt x="353853" y="532051"/>
                  <a:pt x="337224" y="515439"/>
                  <a:pt x="337191" y="489882"/>
                </a:cubicBezTo>
                <a:cubicBezTo>
                  <a:pt x="337158" y="455398"/>
                  <a:pt x="337191" y="420913"/>
                  <a:pt x="337191" y="386429"/>
                </a:cubicBezTo>
                <a:cubicBezTo>
                  <a:pt x="337191" y="371307"/>
                  <a:pt x="329473" y="363555"/>
                  <a:pt x="314400" y="363555"/>
                </a:cubicBezTo>
                <a:cubicBezTo>
                  <a:pt x="283212" y="363555"/>
                  <a:pt x="252040" y="363539"/>
                  <a:pt x="220852" y="363555"/>
                </a:cubicBezTo>
                <a:cubicBezTo>
                  <a:pt x="206127" y="363555"/>
                  <a:pt x="198409" y="371323"/>
                  <a:pt x="198393" y="386114"/>
                </a:cubicBezTo>
                <a:cubicBezTo>
                  <a:pt x="198376" y="420599"/>
                  <a:pt x="198409" y="455083"/>
                  <a:pt x="198393" y="489567"/>
                </a:cubicBezTo>
                <a:cubicBezTo>
                  <a:pt x="198376" y="515538"/>
                  <a:pt x="181813" y="532068"/>
                  <a:pt x="155825" y="532084"/>
                </a:cubicBezTo>
                <a:cubicBezTo>
                  <a:pt x="124637" y="532118"/>
                  <a:pt x="93465" y="532134"/>
                  <a:pt x="62277" y="532084"/>
                </a:cubicBezTo>
                <a:cubicBezTo>
                  <a:pt x="25573" y="532018"/>
                  <a:pt x="99" y="506461"/>
                  <a:pt x="83" y="469691"/>
                </a:cubicBezTo>
                <a:cubicBezTo>
                  <a:pt x="50" y="373046"/>
                  <a:pt x="149" y="276401"/>
                  <a:pt x="0" y="179772"/>
                </a:cubicBezTo>
                <a:cubicBezTo>
                  <a:pt x="-33" y="162215"/>
                  <a:pt x="7288" y="149544"/>
                  <a:pt x="22277" y="140584"/>
                </a:cubicBezTo>
                <a:cubicBezTo>
                  <a:pt x="96728" y="96062"/>
                  <a:pt x="171080" y="51375"/>
                  <a:pt x="245448" y="6737"/>
                </a:cubicBezTo>
                <a:cubicBezTo>
                  <a:pt x="260239" y="-2140"/>
                  <a:pt x="275030" y="-2306"/>
                  <a:pt x="289854" y="6605"/>
                </a:cubicBezTo>
                <a:cubicBezTo>
                  <a:pt x="364752" y="51541"/>
                  <a:pt x="439650" y="96493"/>
                  <a:pt x="514548" y="141412"/>
                </a:cubicBezTo>
                <a:cubicBezTo>
                  <a:pt x="528693" y="149892"/>
                  <a:pt x="535501" y="162364"/>
                  <a:pt x="535484" y="178844"/>
                </a:cubicBezTo>
                <a:cubicBezTo>
                  <a:pt x="535418" y="227788"/>
                  <a:pt x="535451" y="276732"/>
                  <a:pt x="535451" y="325676"/>
                </a:cubicBezTo>
                <a:close/>
              </a:path>
            </a:pathLst>
          </a:custGeom>
          <a:solidFill>
            <a:srgbClr val="B4B5B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63" name="Google Shape;263;p34">
            <a:hlinkClick action="ppaction://hlinksldjump" r:id="rId7"/>
          </p:cNvPr>
          <p:cNvSpPr txBox="1"/>
          <p:nvPr/>
        </p:nvSpPr>
        <p:spPr>
          <a:xfrm>
            <a:off x="651992" y="977028"/>
            <a:ext cx="659075" cy="207749"/>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900">
                <a:solidFill>
                  <a:srgbClr val="1ED760"/>
                </a:solidFill>
                <a:latin typeface="Poppins Medium"/>
                <a:ea typeface="Poppins Medium"/>
                <a:cs typeface="Poppins Medium"/>
                <a:sym typeface="Poppins Medium"/>
              </a:rPr>
              <a:t>About Us</a:t>
            </a:r>
            <a:endParaRPr sz="1100"/>
          </a:p>
        </p:txBody>
      </p:sp>
      <p:sp>
        <p:nvSpPr>
          <p:cNvPr id="264" name="Google Shape;264;p34">
            <a:hlinkClick action="ppaction://hlinksldjump" r:id="rId8"/>
          </p:cNvPr>
          <p:cNvSpPr/>
          <p:nvPr/>
        </p:nvSpPr>
        <p:spPr>
          <a:xfrm>
            <a:off x="304109" y="971141"/>
            <a:ext cx="147840" cy="153083"/>
          </a:xfrm>
          <a:custGeom>
            <a:rect b="b" l="l" r="r" t="t"/>
            <a:pathLst>
              <a:path extrusionOk="0" h="3923333" w="3788950">
                <a:moveTo>
                  <a:pt x="3715304" y="3556921"/>
                </a:moveTo>
                <a:cubicBezTo>
                  <a:pt x="3417934" y="3247644"/>
                  <a:pt x="3120754" y="2938177"/>
                  <a:pt x="2822431" y="2629852"/>
                </a:cubicBezTo>
                <a:cubicBezTo>
                  <a:pt x="2800618" y="2607278"/>
                  <a:pt x="2801380" y="2594896"/>
                  <a:pt x="2820430" y="2571845"/>
                </a:cubicBezTo>
                <a:cubicBezTo>
                  <a:pt x="2925872" y="2444020"/>
                  <a:pt x="3006740" y="2301240"/>
                  <a:pt x="3065128" y="2146459"/>
                </a:cubicBezTo>
                <a:cubicBezTo>
                  <a:pt x="3164950" y="1881950"/>
                  <a:pt x="3194668" y="1608868"/>
                  <a:pt x="3148186" y="1330071"/>
                </a:cubicBezTo>
                <a:cubicBezTo>
                  <a:pt x="3084749" y="949643"/>
                  <a:pt x="2904060" y="632936"/>
                  <a:pt x="2612214" y="381476"/>
                </a:cubicBezTo>
                <a:cubicBezTo>
                  <a:pt x="2402569" y="200787"/>
                  <a:pt x="2160824" y="83630"/>
                  <a:pt x="1888600" y="29432"/>
                </a:cubicBezTo>
                <a:cubicBezTo>
                  <a:pt x="1832116" y="18193"/>
                  <a:pt x="1773823" y="17336"/>
                  <a:pt x="1718483" y="0"/>
                </a:cubicBezTo>
                <a:lnTo>
                  <a:pt x="1695528" y="0"/>
                </a:lnTo>
                <a:cubicBezTo>
                  <a:pt x="1688765" y="6668"/>
                  <a:pt x="1680288" y="2953"/>
                  <a:pt x="1672573" y="3905"/>
                </a:cubicBezTo>
                <a:cubicBezTo>
                  <a:pt x="1664857" y="2858"/>
                  <a:pt x="1656285" y="6572"/>
                  <a:pt x="1649617" y="0"/>
                </a:cubicBezTo>
                <a:lnTo>
                  <a:pt x="1511695" y="0"/>
                </a:lnTo>
                <a:cubicBezTo>
                  <a:pt x="1507123" y="5048"/>
                  <a:pt x="1501027" y="3715"/>
                  <a:pt x="1495312" y="3905"/>
                </a:cubicBezTo>
                <a:cubicBezTo>
                  <a:pt x="1490931" y="3905"/>
                  <a:pt x="1486549" y="3905"/>
                  <a:pt x="1482073" y="3905"/>
                </a:cubicBezTo>
                <a:cubicBezTo>
                  <a:pt x="1476358" y="3619"/>
                  <a:pt x="1470262" y="4953"/>
                  <a:pt x="1465690" y="0"/>
                </a:cubicBezTo>
                <a:lnTo>
                  <a:pt x="1442734" y="0"/>
                </a:lnTo>
                <a:cubicBezTo>
                  <a:pt x="1422256" y="14764"/>
                  <a:pt x="1397491" y="11240"/>
                  <a:pt x="1374726" y="14288"/>
                </a:cubicBezTo>
                <a:cubicBezTo>
                  <a:pt x="1123456" y="46958"/>
                  <a:pt x="894475" y="137827"/>
                  <a:pt x="686926" y="281369"/>
                </a:cubicBezTo>
                <a:cubicBezTo>
                  <a:pt x="446705" y="447485"/>
                  <a:pt x="265635" y="664464"/>
                  <a:pt x="143429" y="930402"/>
                </a:cubicBezTo>
                <a:cubicBezTo>
                  <a:pt x="11317" y="1218057"/>
                  <a:pt x="-29069" y="1519142"/>
                  <a:pt x="20366" y="1830229"/>
                </a:cubicBezTo>
                <a:cubicBezTo>
                  <a:pt x="79516" y="2202275"/>
                  <a:pt x="252967" y="2514886"/>
                  <a:pt x="534145" y="2766251"/>
                </a:cubicBezTo>
                <a:cubicBezTo>
                  <a:pt x="764269" y="2971895"/>
                  <a:pt x="1032112" y="3102293"/>
                  <a:pt x="1337102" y="3148298"/>
                </a:cubicBezTo>
                <a:cubicBezTo>
                  <a:pt x="1741724" y="3209354"/>
                  <a:pt x="2118057" y="3128963"/>
                  <a:pt x="2460385" y="2901791"/>
                </a:cubicBezTo>
                <a:cubicBezTo>
                  <a:pt x="2485722" y="2885027"/>
                  <a:pt x="2498009" y="2886456"/>
                  <a:pt x="2519059" y="2908364"/>
                </a:cubicBezTo>
                <a:cubicBezTo>
                  <a:pt x="2817383" y="3220212"/>
                  <a:pt x="3116944" y="3531013"/>
                  <a:pt x="3416219" y="3842004"/>
                </a:cubicBezTo>
                <a:cubicBezTo>
                  <a:pt x="3426792" y="3853053"/>
                  <a:pt x="3437841" y="3863721"/>
                  <a:pt x="3449461" y="3873722"/>
                </a:cubicBezTo>
                <a:cubicBezTo>
                  <a:pt x="3547950" y="3958304"/>
                  <a:pt x="3698635" y="3931444"/>
                  <a:pt x="3761786" y="3818192"/>
                </a:cubicBezTo>
                <a:cubicBezTo>
                  <a:pt x="3810078" y="3731609"/>
                  <a:pt x="3793600" y="3638360"/>
                  <a:pt x="3715400" y="3557016"/>
                </a:cubicBezTo>
                <a:close/>
                <a:moveTo>
                  <a:pt x="1586086" y="2754535"/>
                </a:moveTo>
                <a:cubicBezTo>
                  <a:pt x="944291" y="2758059"/>
                  <a:pt x="415273" y="2229517"/>
                  <a:pt x="414701" y="1584389"/>
                </a:cubicBezTo>
                <a:cubicBezTo>
                  <a:pt x="414225" y="939832"/>
                  <a:pt x="941434" y="412623"/>
                  <a:pt x="1585609" y="413480"/>
                </a:cubicBezTo>
                <a:cubicBezTo>
                  <a:pt x="2230738" y="414337"/>
                  <a:pt x="2758137" y="943261"/>
                  <a:pt x="2754803" y="1585817"/>
                </a:cubicBezTo>
                <a:cubicBezTo>
                  <a:pt x="2751469" y="2232374"/>
                  <a:pt x="2232833" y="2750915"/>
                  <a:pt x="1586086" y="2754440"/>
                </a:cubicBezTo>
                <a:close/>
              </a:path>
            </a:pathLst>
          </a:custGeom>
          <a:solidFill>
            <a:srgbClr val="1ED760"/>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65" name="Google Shape;265;p34">
            <a:hlinkClick action="ppaction://hlinksldjump" r:id="rId9"/>
          </p:cNvPr>
          <p:cNvSpPr txBox="1"/>
          <p:nvPr/>
        </p:nvSpPr>
        <p:spPr>
          <a:xfrm>
            <a:off x="651992" y="1313842"/>
            <a:ext cx="803345" cy="207749"/>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900">
                <a:solidFill>
                  <a:srgbClr val="B4B5B2"/>
                </a:solidFill>
                <a:latin typeface="Poppins Medium"/>
                <a:ea typeface="Poppins Medium"/>
                <a:cs typeface="Poppins Medium"/>
                <a:sym typeface="Poppins Medium"/>
              </a:rPr>
              <a:t>Our  Teams</a:t>
            </a:r>
            <a:endParaRPr sz="1100"/>
          </a:p>
        </p:txBody>
      </p:sp>
      <p:grpSp>
        <p:nvGrpSpPr>
          <p:cNvPr id="266" name="Google Shape;266;p34"/>
          <p:cNvGrpSpPr/>
          <p:nvPr/>
        </p:nvGrpSpPr>
        <p:grpSpPr>
          <a:xfrm>
            <a:off x="323492" y="1323388"/>
            <a:ext cx="132971" cy="153587"/>
            <a:chOff x="431322" y="1764517"/>
            <a:chExt cx="177294" cy="204783"/>
          </a:xfrm>
        </p:grpSpPr>
        <p:sp>
          <p:nvSpPr>
            <p:cNvPr id="267" name="Google Shape;267;p34">
              <a:hlinkClick action="ppaction://hlinksldjump" r:id="rId10"/>
            </p:cNvPr>
            <p:cNvSpPr/>
            <p:nvPr/>
          </p:nvSpPr>
          <p:spPr>
            <a:xfrm>
              <a:off x="431322" y="1765205"/>
              <a:ext cx="15953" cy="203670"/>
            </a:xfrm>
            <a:custGeom>
              <a:rect b="b" l="l" r="r" t="t"/>
              <a:pathLst>
                <a:path extrusionOk="0" h="1078327" w="84464">
                  <a:moveTo>
                    <a:pt x="42232" y="0"/>
                  </a:moveTo>
                  <a:cubicBezTo>
                    <a:pt x="65556" y="0"/>
                    <a:pt x="84464" y="18908"/>
                    <a:pt x="84464" y="42232"/>
                  </a:cubicBezTo>
                  <a:lnTo>
                    <a:pt x="84464" y="1036095"/>
                  </a:lnTo>
                  <a:cubicBezTo>
                    <a:pt x="84464" y="1059419"/>
                    <a:pt x="65556" y="1078327"/>
                    <a:pt x="42232" y="1078327"/>
                  </a:cubicBezTo>
                  <a:lnTo>
                    <a:pt x="42232" y="1078327"/>
                  </a:lnTo>
                  <a:cubicBezTo>
                    <a:pt x="18908" y="1078327"/>
                    <a:pt x="0" y="1059419"/>
                    <a:pt x="0" y="1036095"/>
                  </a:cubicBezTo>
                  <a:lnTo>
                    <a:pt x="0" y="42232"/>
                  </a:lnTo>
                  <a:cubicBezTo>
                    <a:pt x="0" y="18908"/>
                    <a:pt x="18908" y="0"/>
                    <a:pt x="42232" y="0"/>
                  </a:cubicBezTo>
                  <a:close/>
                </a:path>
              </a:pathLst>
            </a:custGeom>
            <a:solidFill>
              <a:srgbClr val="C1C1C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68" name="Google Shape;268;p34">
              <a:hlinkClick action="ppaction://hlinksldjump" r:id="rId11"/>
            </p:cNvPr>
            <p:cNvSpPr/>
            <p:nvPr/>
          </p:nvSpPr>
          <p:spPr>
            <a:xfrm>
              <a:off x="469291" y="1765205"/>
              <a:ext cx="15953" cy="203670"/>
            </a:xfrm>
            <a:custGeom>
              <a:rect b="b" l="l" r="r" t="t"/>
              <a:pathLst>
                <a:path extrusionOk="0" h="1078327" w="84464">
                  <a:moveTo>
                    <a:pt x="42232" y="0"/>
                  </a:moveTo>
                  <a:cubicBezTo>
                    <a:pt x="65556" y="0"/>
                    <a:pt x="84464" y="18908"/>
                    <a:pt x="84464" y="42232"/>
                  </a:cubicBezTo>
                  <a:lnTo>
                    <a:pt x="84464" y="1036095"/>
                  </a:lnTo>
                  <a:cubicBezTo>
                    <a:pt x="84464" y="1059419"/>
                    <a:pt x="65556" y="1078327"/>
                    <a:pt x="42232" y="1078327"/>
                  </a:cubicBezTo>
                  <a:lnTo>
                    <a:pt x="42232" y="1078327"/>
                  </a:lnTo>
                  <a:cubicBezTo>
                    <a:pt x="18908" y="1078327"/>
                    <a:pt x="0" y="1059419"/>
                    <a:pt x="0" y="1036095"/>
                  </a:cubicBezTo>
                  <a:lnTo>
                    <a:pt x="0" y="42232"/>
                  </a:lnTo>
                  <a:cubicBezTo>
                    <a:pt x="0" y="18908"/>
                    <a:pt x="18908" y="0"/>
                    <a:pt x="42232" y="0"/>
                  </a:cubicBezTo>
                  <a:close/>
                </a:path>
              </a:pathLst>
            </a:custGeom>
            <a:solidFill>
              <a:srgbClr val="C1C1C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69" name="Google Shape;269;p34">
              <a:hlinkClick action="ppaction://hlinksldjump" r:id="rId12"/>
            </p:cNvPr>
            <p:cNvSpPr/>
            <p:nvPr/>
          </p:nvSpPr>
          <p:spPr>
            <a:xfrm>
              <a:off x="509599" y="1764517"/>
              <a:ext cx="99017" cy="204783"/>
            </a:xfrm>
            <a:custGeom>
              <a:rect b="b" l="l" r="r" t="t"/>
              <a:pathLst>
                <a:path extrusionOk="0" h="1084222" w="524241">
                  <a:moveTo>
                    <a:pt x="482010" y="1083659"/>
                  </a:moveTo>
                  <a:lnTo>
                    <a:pt x="42232" y="1083659"/>
                  </a:lnTo>
                  <a:cubicBezTo>
                    <a:pt x="19145" y="1083659"/>
                    <a:pt x="0" y="1064514"/>
                    <a:pt x="0" y="1041427"/>
                  </a:cubicBezTo>
                  <a:lnTo>
                    <a:pt x="0" y="41933"/>
                  </a:lnTo>
                  <a:cubicBezTo>
                    <a:pt x="0" y="27293"/>
                    <a:pt x="7320" y="13778"/>
                    <a:pt x="19708" y="6458"/>
                  </a:cubicBezTo>
                  <a:cubicBezTo>
                    <a:pt x="31533" y="-1425"/>
                    <a:pt x="47300" y="-1988"/>
                    <a:pt x="60251" y="4206"/>
                  </a:cubicBezTo>
                  <a:lnTo>
                    <a:pt x="500029" y="213114"/>
                  </a:lnTo>
                  <a:cubicBezTo>
                    <a:pt x="514669" y="219871"/>
                    <a:pt x="524242" y="235075"/>
                    <a:pt x="524242" y="251405"/>
                  </a:cubicBezTo>
                  <a:lnTo>
                    <a:pt x="524242" y="1041990"/>
                  </a:lnTo>
                  <a:cubicBezTo>
                    <a:pt x="524242" y="1065077"/>
                    <a:pt x="505096" y="1084222"/>
                    <a:pt x="482010" y="1084222"/>
                  </a:cubicBezTo>
                  <a:close/>
                  <a:moveTo>
                    <a:pt x="84464" y="999195"/>
                  </a:moveTo>
                  <a:lnTo>
                    <a:pt x="439777" y="999195"/>
                  </a:lnTo>
                  <a:lnTo>
                    <a:pt x="439777" y="277307"/>
                  </a:lnTo>
                  <a:lnTo>
                    <a:pt x="84464" y="108941"/>
                  </a:lnTo>
                  <a:lnTo>
                    <a:pt x="84464" y="999195"/>
                  </a:lnTo>
                  <a:close/>
                </a:path>
              </a:pathLst>
            </a:custGeom>
            <a:solidFill>
              <a:srgbClr val="C1C1C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
        <p:nvSpPr>
          <p:cNvPr id="270" name="Google Shape;270;p34">
            <a:hlinkClick action="ppaction://hlinksldjump" r:id="rId13"/>
          </p:cNvPr>
          <p:cNvSpPr txBox="1"/>
          <p:nvPr/>
        </p:nvSpPr>
        <p:spPr>
          <a:xfrm>
            <a:off x="651992" y="1650656"/>
            <a:ext cx="598963" cy="207749"/>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900">
                <a:solidFill>
                  <a:srgbClr val="B4B5B2"/>
                </a:solidFill>
                <a:latin typeface="Poppins Medium"/>
                <a:ea typeface="Poppins Medium"/>
                <a:cs typeface="Poppins Medium"/>
                <a:sym typeface="Poppins Medium"/>
              </a:rPr>
              <a:t>Agenda</a:t>
            </a:r>
            <a:endParaRPr sz="1100"/>
          </a:p>
        </p:txBody>
      </p:sp>
      <p:grpSp>
        <p:nvGrpSpPr>
          <p:cNvPr id="271" name="Google Shape;271;p34"/>
          <p:cNvGrpSpPr/>
          <p:nvPr/>
        </p:nvGrpSpPr>
        <p:grpSpPr>
          <a:xfrm>
            <a:off x="323491" y="1661080"/>
            <a:ext cx="152753" cy="152753"/>
            <a:chOff x="431322" y="2214773"/>
            <a:chExt cx="203670" cy="203670"/>
          </a:xfrm>
        </p:grpSpPr>
        <p:sp>
          <p:nvSpPr>
            <p:cNvPr id="272" name="Google Shape;272;p34">
              <a:hlinkClick action="ppaction://hlinksldjump" r:id="rId14"/>
            </p:cNvPr>
            <p:cNvSpPr/>
            <p:nvPr/>
          </p:nvSpPr>
          <p:spPr>
            <a:xfrm>
              <a:off x="431322" y="2214773"/>
              <a:ext cx="203670" cy="203670"/>
            </a:xfrm>
            <a:prstGeom prst="roundRect">
              <a:avLst>
                <a:gd fmla="val 12600" name="adj"/>
              </a:avLst>
            </a:prstGeom>
            <a:solidFill>
              <a:srgbClr val="C1C1C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pic>
          <p:nvPicPr>
            <p:cNvPr descr="Add with solid fill" id="273" name="Google Shape;273;p34">
              <a:hlinkClick action="ppaction://hlinksldjump" r:id="rId15"/>
            </p:cNvPr>
            <p:cNvPicPr preferRelativeResize="0"/>
            <p:nvPr/>
          </p:nvPicPr>
          <p:blipFill rotWithShape="1">
            <a:blip r:embed="rId16">
              <a:alphaModFix/>
            </a:blip>
            <a:srcRect b="0" l="0" r="0" t="0"/>
            <a:stretch/>
          </p:blipFill>
          <p:spPr>
            <a:xfrm>
              <a:off x="472263" y="2255714"/>
              <a:ext cx="121788" cy="121788"/>
            </a:xfrm>
            <a:prstGeom prst="rect">
              <a:avLst/>
            </a:prstGeom>
            <a:noFill/>
            <a:ln>
              <a:noFill/>
            </a:ln>
          </p:spPr>
        </p:pic>
      </p:grpSp>
      <p:grpSp>
        <p:nvGrpSpPr>
          <p:cNvPr id="274" name="Google Shape;274;p34"/>
          <p:cNvGrpSpPr/>
          <p:nvPr/>
        </p:nvGrpSpPr>
        <p:grpSpPr>
          <a:xfrm>
            <a:off x="323492" y="1995130"/>
            <a:ext cx="152752" cy="152752"/>
            <a:chOff x="431321" y="3254199"/>
            <a:chExt cx="265483" cy="265483"/>
          </a:xfrm>
        </p:grpSpPr>
        <p:sp>
          <p:nvSpPr>
            <p:cNvPr id="275" name="Google Shape;275;p34">
              <a:hlinkClick action="ppaction://hlinksldjump" r:id="rId17"/>
            </p:cNvPr>
            <p:cNvSpPr/>
            <p:nvPr/>
          </p:nvSpPr>
          <p:spPr>
            <a:xfrm>
              <a:off x="431321" y="3254199"/>
              <a:ext cx="265483" cy="265483"/>
            </a:xfrm>
            <a:prstGeom prst="roundRect">
              <a:avLst>
                <a:gd fmla="val 12600" name="adj"/>
              </a:avLst>
            </a:prstGeom>
            <a:gradFill>
              <a:gsLst>
                <a:gs pos="0">
                  <a:srgbClr val="4224B0"/>
                </a:gs>
                <a:gs pos="11000">
                  <a:srgbClr val="4224B0"/>
                </a:gs>
                <a:gs pos="100000">
                  <a:srgbClr val="7F93A0"/>
                </a:gs>
              </a:gsLst>
              <a:lin ang="2700000" scaled="0"/>
            </a:gra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descr="Heart with solid fill" id="276" name="Google Shape;276;p34">
              <a:hlinkClick action="ppaction://hlinksldjump" r:id="rId18"/>
            </p:cNvPr>
            <p:cNvSpPr/>
            <p:nvPr/>
          </p:nvSpPr>
          <p:spPr>
            <a:xfrm>
              <a:off x="498181" y="3324518"/>
              <a:ext cx="131762" cy="124845"/>
            </a:xfrm>
            <a:custGeom>
              <a:rect b="b" l="l" r="r" t="t"/>
              <a:pathLst>
                <a:path extrusionOk="0" h="613696" w="647700">
                  <a:moveTo>
                    <a:pt x="323850" y="127922"/>
                  </a:moveTo>
                  <a:cubicBezTo>
                    <a:pt x="203835" y="-110203"/>
                    <a:pt x="0" y="32672"/>
                    <a:pt x="0" y="166022"/>
                  </a:cubicBezTo>
                  <a:cubicBezTo>
                    <a:pt x="0" y="366047"/>
                    <a:pt x="323850" y="613697"/>
                    <a:pt x="323850" y="613697"/>
                  </a:cubicBezTo>
                  <a:cubicBezTo>
                    <a:pt x="323850" y="613697"/>
                    <a:pt x="647700" y="366047"/>
                    <a:pt x="647700" y="166022"/>
                  </a:cubicBezTo>
                  <a:cubicBezTo>
                    <a:pt x="647700" y="32672"/>
                    <a:pt x="443865" y="-110203"/>
                    <a:pt x="323850" y="127922"/>
                  </a:cubicBezTo>
                  <a:close/>
                </a:path>
              </a:pathLst>
            </a:custGeom>
            <a:solidFill>
              <a:srgbClr val="B4B5B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
        <p:nvSpPr>
          <p:cNvPr id="277" name="Google Shape;277;p34">
            <a:hlinkClick action="ppaction://hlinksldjump" r:id="rId19"/>
          </p:cNvPr>
          <p:cNvSpPr txBox="1"/>
          <p:nvPr/>
        </p:nvSpPr>
        <p:spPr>
          <a:xfrm>
            <a:off x="651992" y="1987469"/>
            <a:ext cx="861053" cy="207749"/>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900">
                <a:solidFill>
                  <a:srgbClr val="B4B5B2"/>
                </a:solidFill>
                <a:latin typeface="Poppins Medium"/>
                <a:ea typeface="Poppins Medium"/>
                <a:cs typeface="Poppins Medium"/>
                <a:sym typeface="Poppins Medium"/>
              </a:rPr>
              <a:t>Our Services</a:t>
            </a:r>
            <a:endParaRPr sz="1100"/>
          </a:p>
        </p:txBody>
      </p:sp>
      <p:cxnSp>
        <p:nvCxnSpPr>
          <p:cNvPr id="278" name="Google Shape;278;p34"/>
          <p:cNvCxnSpPr/>
          <p:nvPr/>
        </p:nvCxnSpPr>
        <p:spPr>
          <a:xfrm>
            <a:off x="253142" y="2402327"/>
            <a:ext cx="1750219" cy="0"/>
          </a:xfrm>
          <a:prstGeom prst="straightConnector1">
            <a:avLst/>
          </a:prstGeom>
          <a:noFill/>
          <a:ln cap="flat" cmpd="sng" w="9525">
            <a:solidFill>
              <a:srgbClr val="555554"/>
            </a:solidFill>
            <a:prstDash val="solid"/>
            <a:miter lim="800000"/>
            <a:headEnd len="sm" w="sm" type="none"/>
            <a:tailEnd len="sm" w="sm" type="none"/>
          </a:ln>
        </p:spPr>
      </p:cxnSp>
      <p:sp>
        <p:nvSpPr>
          <p:cNvPr id="279" name="Google Shape;279;p34">
            <a:hlinkClick action="ppaction://hlinksldjump" r:id="rId20"/>
          </p:cNvPr>
          <p:cNvSpPr txBox="1"/>
          <p:nvPr/>
        </p:nvSpPr>
        <p:spPr>
          <a:xfrm>
            <a:off x="651992" y="2609435"/>
            <a:ext cx="971660" cy="207749"/>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900">
                <a:solidFill>
                  <a:srgbClr val="B4B5B2"/>
                </a:solidFill>
                <a:latin typeface="Poppins Medium"/>
                <a:ea typeface="Poppins Medium"/>
                <a:cs typeface="Poppins Medium"/>
                <a:sym typeface="Poppins Medium"/>
              </a:rPr>
              <a:t>Achievements</a:t>
            </a:r>
            <a:endParaRPr sz="1100"/>
          </a:p>
        </p:txBody>
      </p:sp>
      <p:sp>
        <p:nvSpPr>
          <p:cNvPr id="280" name="Google Shape;280;p34">
            <a:hlinkClick action="ppaction://hlinksldjump" r:id="rId21"/>
          </p:cNvPr>
          <p:cNvSpPr/>
          <p:nvPr/>
        </p:nvSpPr>
        <p:spPr>
          <a:xfrm>
            <a:off x="352879" y="2609435"/>
            <a:ext cx="116064" cy="153590"/>
          </a:xfrm>
          <a:custGeom>
            <a:rect b="b" l="l" r="r" t="t"/>
            <a:pathLst>
              <a:path extrusionOk="0" h="621030" w="469298">
                <a:moveTo>
                  <a:pt x="467584" y="62389"/>
                </a:moveTo>
                <a:cubicBezTo>
                  <a:pt x="461298" y="29813"/>
                  <a:pt x="431294" y="-95"/>
                  <a:pt x="394242" y="0"/>
                </a:cubicBezTo>
                <a:cubicBezTo>
                  <a:pt x="287847" y="286"/>
                  <a:pt x="181453" y="0"/>
                  <a:pt x="75059" y="191"/>
                </a:cubicBezTo>
                <a:cubicBezTo>
                  <a:pt x="67248" y="191"/>
                  <a:pt x="59343" y="762"/>
                  <a:pt x="51913" y="3715"/>
                </a:cubicBezTo>
                <a:cubicBezTo>
                  <a:pt x="23910" y="15145"/>
                  <a:pt x="6860" y="35624"/>
                  <a:pt x="1240" y="65342"/>
                </a:cubicBezTo>
                <a:cubicBezTo>
                  <a:pt x="-665" y="75533"/>
                  <a:pt x="192" y="85916"/>
                  <a:pt x="192" y="96203"/>
                </a:cubicBezTo>
                <a:cubicBezTo>
                  <a:pt x="192" y="260985"/>
                  <a:pt x="192" y="425672"/>
                  <a:pt x="192" y="590455"/>
                </a:cubicBezTo>
                <a:cubicBezTo>
                  <a:pt x="192" y="608838"/>
                  <a:pt x="6384" y="617125"/>
                  <a:pt x="22671" y="621030"/>
                </a:cubicBezTo>
                <a:lnTo>
                  <a:pt x="32387" y="621030"/>
                </a:lnTo>
                <a:cubicBezTo>
                  <a:pt x="37626" y="620268"/>
                  <a:pt x="42483" y="618744"/>
                  <a:pt x="46674" y="615315"/>
                </a:cubicBezTo>
                <a:cubicBezTo>
                  <a:pt x="51437" y="611315"/>
                  <a:pt x="56771" y="607981"/>
                  <a:pt x="61819" y="604171"/>
                </a:cubicBezTo>
                <a:cubicBezTo>
                  <a:pt x="117064" y="562737"/>
                  <a:pt x="172214" y="521399"/>
                  <a:pt x="227364" y="479965"/>
                </a:cubicBezTo>
                <a:cubicBezTo>
                  <a:pt x="232380" y="476155"/>
                  <a:pt x="237333" y="476091"/>
                  <a:pt x="242223" y="479774"/>
                </a:cubicBezTo>
                <a:cubicBezTo>
                  <a:pt x="301754" y="524447"/>
                  <a:pt x="361380" y="569119"/>
                  <a:pt x="420912" y="613791"/>
                </a:cubicBezTo>
                <a:cubicBezTo>
                  <a:pt x="425484" y="617220"/>
                  <a:pt x="430151" y="620078"/>
                  <a:pt x="435866" y="621030"/>
                </a:cubicBezTo>
                <a:lnTo>
                  <a:pt x="445581" y="621030"/>
                </a:lnTo>
                <a:cubicBezTo>
                  <a:pt x="462155" y="617792"/>
                  <a:pt x="469108" y="609410"/>
                  <a:pt x="469299" y="592265"/>
                </a:cubicBezTo>
                <a:cubicBezTo>
                  <a:pt x="469299" y="591027"/>
                  <a:pt x="469299" y="589884"/>
                  <a:pt x="469299" y="588645"/>
                </a:cubicBezTo>
                <a:cubicBezTo>
                  <a:pt x="469299" y="419100"/>
                  <a:pt x="469299" y="249460"/>
                  <a:pt x="469299" y="79915"/>
                </a:cubicBezTo>
                <a:cubicBezTo>
                  <a:pt x="469299" y="74009"/>
                  <a:pt x="468822" y="68199"/>
                  <a:pt x="467679" y="62484"/>
                </a:cubicBezTo>
                <a:close/>
                <a:moveTo>
                  <a:pt x="415292" y="543211"/>
                </a:moveTo>
                <a:cubicBezTo>
                  <a:pt x="382716" y="518732"/>
                  <a:pt x="351093" y="495015"/>
                  <a:pt x="319470" y="471297"/>
                </a:cubicBezTo>
                <a:cubicBezTo>
                  <a:pt x="297372" y="454724"/>
                  <a:pt x="275274" y="438055"/>
                  <a:pt x="253176" y="421577"/>
                </a:cubicBezTo>
                <a:cubicBezTo>
                  <a:pt x="239937" y="411671"/>
                  <a:pt x="229459" y="411766"/>
                  <a:pt x="216315" y="421577"/>
                </a:cubicBezTo>
                <a:cubicBezTo>
                  <a:pt x="164022" y="460820"/>
                  <a:pt x="111730" y="500063"/>
                  <a:pt x="59438" y="539211"/>
                </a:cubicBezTo>
                <a:cubicBezTo>
                  <a:pt x="58009" y="540258"/>
                  <a:pt x="56580" y="541306"/>
                  <a:pt x="55152" y="542354"/>
                </a:cubicBezTo>
                <a:cubicBezTo>
                  <a:pt x="53151" y="541116"/>
                  <a:pt x="54009" y="539306"/>
                  <a:pt x="54009" y="537877"/>
                </a:cubicBezTo>
                <a:cubicBezTo>
                  <a:pt x="54009" y="385191"/>
                  <a:pt x="54009" y="232601"/>
                  <a:pt x="54009" y="79915"/>
                </a:cubicBezTo>
                <a:cubicBezTo>
                  <a:pt x="54009" y="62770"/>
                  <a:pt x="64391" y="52388"/>
                  <a:pt x="81536" y="52388"/>
                </a:cubicBezTo>
                <a:cubicBezTo>
                  <a:pt x="183739" y="52388"/>
                  <a:pt x="285847" y="52388"/>
                  <a:pt x="388050" y="52388"/>
                </a:cubicBezTo>
                <a:cubicBezTo>
                  <a:pt x="405195" y="52388"/>
                  <a:pt x="415578" y="62770"/>
                  <a:pt x="415578" y="79915"/>
                </a:cubicBezTo>
                <a:cubicBezTo>
                  <a:pt x="415578" y="232601"/>
                  <a:pt x="415578" y="385191"/>
                  <a:pt x="415578" y="537877"/>
                </a:cubicBezTo>
                <a:cubicBezTo>
                  <a:pt x="415578" y="539211"/>
                  <a:pt x="415482" y="540544"/>
                  <a:pt x="415387" y="543020"/>
                </a:cubicBezTo>
                <a:close/>
              </a:path>
            </a:pathLst>
          </a:custGeom>
          <a:solidFill>
            <a:srgbClr val="B4B5B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81" name="Google Shape;281;p34">
            <a:hlinkClick action="ppaction://hlinksldjump" r:id="rId22"/>
          </p:cNvPr>
          <p:cNvSpPr txBox="1"/>
          <p:nvPr/>
        </p:nvSpPr>
        <p:spPr>
          <a:xfrm>
            <a:off x="651992" y="2949011"/>
            <a:ext cx="739625" cy="207749"/>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900">
                <a:solidFill>
                  <a:srgbClr val="B4B5B2"/>
                </a:solidFill>
                <a:latin typeface="Poppins Medium"/>
                <a:ea typeface="Poppins Medium"/>
                <a:cs typeface="Poppins Medium"/>
                <a:sym typeface="Poppins Medium"/>
              </a:rPr>
              <a:t>Our Goals </a:t>
            </a:r>
            <a:endParaRPr sz="1100"/>
          </a:p>
        </p:txBody>
      </p:sp>
      <p:sp>
        <p:nvSpPr>
          <p:cNvPr id="282" name="Google Shape;282;p34">
            <a:hlinkClick action="ppaction://hlinksldjump" r:id="rId23"/>
          </p:cNvPr>
          <p:cNvSpPr/>
          <p:nvPr/>
        </p:nvSpPr>
        <p:spPr>
          <a:xfrm>
            <a:off x="343018" y="2968523"/>
            <a:ext cx="131194" cy="154369"/>
          </a:xfrm>
          <a:custGeom>
            <a:rect b="b" l="l" r="r" t="t"/>
            <a:pathLst>
              <a:path extrusionOk="0" h="299233" w="254310">
                <a:moveTo>
                  <a:pt x="250564" y="139515"/>
                </a:moveTo>
                <a:cubicBezTo>
                  <a:pt x="238951" y="123995"/>
                  <a:pt x="227338" y="108453"/>
                  <a:pt x="215595" y="93041"/>
                </a:cubicBezTo>
                <a:cubicBezTo>
                  <a:pt x="213782" y="90667"/>
                  <a:pt x="213458" y="89221"/>
                  <a:pt x="215466" y="86609"/>
                </a:cubicBezTo>
                <a:cubicBezTo>
                  <a:pt x="227273" y="71218"/>
                  <a:pt x="238800" y="55655"/>
                  <a:pt x="250434" y="40135"/>
                </a:cubicBezTo>
                <a:cubicBezTo>
                  <a:pt x="252355" y="37588"/>
                  <a:pt x="253910" y="34890"/>
                  <a:pt x="254190" y="31631"/>
                </a:cubicBezTo>
                <a:cubicBezTo>
                  <a:pt x="255054" y="21896"/>
                  <a:pt x="248341" y="14924"/>
                  <a:pt x="238001" y="14924"/>
                </a:cubicBezTo>
                <a:cubicBezTo>
                  <a:pt x="179785" y="14924"/>
                  <a:pt x="121569" y="14924"/>
                  <a:pt x="63353" y="14967"/>
                </a:cubicBezTo>
                <a:cubicBezTo>
                  <a:pt x="61001" y="14967"/>
                  <a:pt x="59835" y="14773"/>
                  <a:pt x="59360" y="11923"/>
                </a:cubicBezTo>
                <a:cubicBezTo>
                  <a:pt x="58173" y="5102"/>
                  <a:pt x="52539" y="418"/>
                  <a:pt x="45999" y="30"/>
                </a:cubicBezTo>
                <a:cubicBezTo>
                  <a:pt x="38962" y="-380"/>
                  <a:pt x="32983" y="3483"/>
                  <a:pt x="30716" y="9916"/>
                </a:cubicBezTo>
                <a:cubicBezTo>
                  <a:pt x="29896" y="12269"/>
                  <a:pt x="29788" y="14708"/>
                  <a:pt x="29788" y="17169"/>
                </a:cubicBezTo>
                <a:cubicBezTo>
                  <a:pt x="29788" y="58310"/>
                  <a:pt x="29788" y="99474"/>
                  <a:pt x="29788" y="140615"/>
                </a:cubicBezTo>
                <a:lnTo>
                  <a:pt x="29788" y="156049"/>
                </a:lnTo>
                <a:cubicBezTo>
                  <a:pt x="29788" y="192636"/>
                  <a:pt x="29745" y="229223"/>
                  <a:pt x="29853" y="265811"/>
                </a:cubicBezTo>
                <a:cubicBezTo>
                  <a:pt x="29853" y="268725"/>
                  <a:pt x="29141" y="269631"/>
                  <a:pt x="26205" y="269437"/>
                </a:cubicBezTo>
                <a:cubicBezTo>
                  <a:pt x="22255" y="269178"/>
                  <a:pt x="18262" y="269286"/>
                  <a:pt x="14290" y="269437"/>
                </a:cubicBezTo>
                <a:cubicBezTo>
                  <a:pt x="6152" y="269761"/>
                  <a:pt x="43" y="276129"/>
                  <a:pt x="0" y="284180"/>
                </a:cubicBezTo>
                <a:cubicBezTo>
                  <a:pt x="-43" y="292274"/>
                  <a:pt x="5979" y="299031"/>
                  <a:pt x="14052" y="299095"/>
                </a:cubicBezTo>
                <a:cubicBezTo>
                  <a:pt x="34515" y="299290"/>
                  <a:pt x="54957" y="299268"/>
                  <a:pt x="75420" y="299095"/>
                </a:cubicBezTo>
                <a:cubicBezTo>
                  <a:pt x="83493" y="299031"/>
                  <a:pt x="89709" y="292318"/>
                  <a:pt x="89752" y="284331"/>
                </a:cubicBezTo>
                <a:cubicBezTo>
                  <a:pt x="89796" y="276258"/>
                  <a:pt x="83449" y="269696"/>
                  <a:pt x="75182" y="269415"/>
                </a:cubicBezTo>
                <a:cubicBezTo>
                  <a:pt x="71211" y="269286"/>
                  <a:pt x="67217" y="269156"/>
                  <a:pt x="63267" y="269437"/>
                </a:cubicBezTo>
                <a:cubicBezTo>
                  <a:pt x="60202" y="269674"/>
                  <a:pt x="59706" y="268552"/>
                  <a:pt x="59706" y="265746"/>
                </a:cubicBezTo>
                <a:cubicBezTo>
                  <a:pt x="59813" y="233238"/>
                  <a:pt x="59813" y="200752"/>
                  <a:pt x="59706" y="168245"/>
                </a:cubicBezTo>
                <a:cubicBezTo>
                  <a:pt x="59706" y="165266"/>
                  <a:pt x="60245" y="164381"/>
                  <a:pt x="63440" y="164381"/>
                </a:cubicBezTo>
                <a:cubicBezTo>
                  <a:pt x="120965" y="164489"/>
                  <a:pt x="178469" y="164467"/>
                  <a:pt x="235994" y="164467"/>
                </a:cubicBezTo>
                <a:cubicBezTo>
                  <a:pt x="237505" y="164467"/>
                  <a:pt x="239037" y="164467"/>
                  <a:pt x="240548" y="164381"/>
                </a:cubicBezTo>
                <a:cubicBezTo>
                  <a:pt x="244736" y="164143"/>
                  <a:pt x="248146" y="162309"/>
                  <a:pt x="250823" y="159092"/>
                </a:cubicBezTo>
                <a:cubicBezTo>
                  <a:pt x="255550" y="153394"/>
                  <a:pt x="255485" y="146076"/>
                  <a:pt x="250542" y="139471"/>
                </a:cubicBezTo>
                <a:close/>
                <a:moveTo>
                  <a:pt x="228374" y="147091"/>
                </a:moveTo>
                <a:cubicBezTo>
                  <a:pt x="175360" y="147091"/>
                  <a:pt x="122325" y="147091"/>
                  <a:pt x="69311" y="147091"/>
                </a:cubicBezTo>
                <a:cubicBezTo>
                  <a:pt x="63375" y="147091"/>
                  <a:pt x="59770" y="143788"/>
                  <a:pt x="59749" y="138349"/>
                </a:cubicBezTo>
                <a:cubicBezTo>
                  <a:pt x="59749" y="105906"/>
                  <a:pt x="59749" y="73463"/>
                  <a:pt x="59749" y="40999"/>
                </a:cubicBezTo>
                <a:cubicBezTo>
                  <a:pt x="59749" y="35559"/>
                  <a:pt x="63353" y="32257"/>
                  <a:pt x="69311" y="32257"/>
                </a:cubicBezTo>
                <a:cubicBezTo>
                  <a:pt x="122325" y="32257"/>
                  <a:pt x="175360" y="32257"/>
                  <a:pt x="228374" y="32257"/>
                </a:cubicBezTo>
                <a:cubicBezTo>
                  <a:pt x="228849" y="32257"/>
                  <a:pt x="229302" y="32300"/>
                  <a:pt x="230166" y="32321"/>
                </a:cubicBezTo>
                <a:cubicBezTo>
                  <a:pt x="221661" y="42682"/>
                  <a:pt x="213437" y="52720"/>
                  <a:pt x="205191" y="62757"/>
                </a:cubicBezTo>
                <a:cubicBezTo>
                  <a:pt x="199428" y="69772"/>
                  <a:pt x="193665" y="76787"/>
                  <a:pt x="187901" y="83824"/>
                </a:cubicBezTo>
                <a:cubicBezTo>
                  <a:pt x="184469" y="88012"/>
                  <a:pt x="184491" y="91358"/>
                  <a:pt x="187901" y="95524"/>
                </a:cubicBezTo>
                <a:cubicBezTo>
                  <a:pt x="201522" y="112123"/>
                  <a:pt x="215142" y="128722"/>
                  <a:pt x="228763" y="145343"/>
                </a:cubicBezTo>
                <a:cubicBezTo>
                  <a:pt x="229130" y="145796"/>
                  <a:pt x="229496" y="146249"/>
                  <a:pt x="229842" y="146702"/>
                </a:cubicBezTo>
                <a:cubicBezTo>
                  <a:pt x="229410" y="147350"/>
                  <a:pt x="228806" y="147069"/>
                  <a:pt x="228309" y="147069"/>
                </a:cubicBezTo>
                <a:close/>
              </a:path>
            </a:pathLst>
          </a:custGeom>
          <a:solidFill>
            <a:srgbClr val="B4B5B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83" name="Google Shape;283;p34">
            <a:hlinkClick action="ppaction://hlinksldjump" r:id="rId24"/>
          </p:cNvPr>
          <p:cNvSpPr txBox="1"/>
          <p:nvPr/>
        </p:nvSpPr>
        <p:spPr>
          <a:xfrm>
            <a:off x="651992" y="3288586"/>
            <a:ext cx="548468" cy="207749"/>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900">
                <a:solidFill>
                  <a:srgbClr val="B4B5B2"/>
                </a:solidFill>
                <a:latin typeface="Poppins Medium"/>
                <a:ea typeface="Poppins Medium"/>
                <a:cs typeface="Poppins Medium"/>
                <a:sym typeface="Poppins Medium"/>
              </a:rPr>
              <a:t>Gallery</a:t>
            </a:r>
            <a:endParaRPr sz="1100"/>
          </a:p>
        </p:txBody>
      </p:sp>
      <p:grpSp>
        <p:nvGrpSpPr>
          <p:cNvPr id="284" name="Google Shape;284;p34"/>
          <p:cNvGrpSpPr/>
          <p:nvPr/>
        </p:nvGrpSpPr>
        <p:grpSpPr>
          <a:xfrm>
            <a:off x="331289" y="3288586"/>
            <a:ext cx="152753" cy="152753"/>
            <a:chOff x="5762625" y="3095625"/>
            <a:chExt cx="665130" cy="665130"/>
          </a:xfrm>
        </p:grpSpPr>
        <p:sp>
          <p:nvSpPr>
            <p:cNvPr id="285" name="Google Shape;285;p34">
              <a:hlinkClick action="ppaction://hlinksldjump" r:id="rId25"/>
            </p:cNvPr>
            <p:cNvSpPr/>
            <p:nvPr/>
          </p:nvSpPr>
          <p:spPr>
            <a:xfrm>
              <a:off x="5762625" y="3095625"/>
              <a:ext cx="665130" cy="665130"/>
            </a:xfrm>
            <a:custGeom>
              <a:rect b="b" l="l" r="r" t="t"/>
              <a:pathLst>
                <a:path extrusionOk="0" h="665130" w="665130">
                  <a:moveTo>
                    <a:pt x="663035" y="100298"/>
                  </a:moveTo>
                  <a:cubicBezTo>
                    <a:pt x="650938" y="40481"/>
                    <a:pt x="601599" y="95"/>
                    <a:pt x="540639" y="0"/>
                  </a:cubicBezTo>
                  <a:cubicBezTo>
                    <a:pt x="471392" y="0"/>
                    <a:pt x="402050" y="0"/>
                    <a:pt x="332804" y="0"/>
                  </a:cubicBezTo>
                  <a:cubicBezTo>
                    <a:pt x="263557" y="0"/>
                    <a:pt x="193643" y="0"/>
                    <a:pt x="124111" y="0"/>
                  </a:cubicBezTo>
                  <a:cubicBezTo>
                    <a:pt x="54388" y="191"/>
                    <a:pt x="95" y="54483"/>
                    <a:pt x="0" y="124397"/>
                  </a:cubicBezTo>
                  <a:cubicBezTo>
                    <a:pt x="0" y="263176"/>
                    <a:pt x="0" y="401955"/>
                    <a:pt x="0" y="540830"/>
                  </a:cubicBezTo>
                  <a:cubicBezTo>
                    <a:pt x="0" y="549021"/>
                    <a:pt x="572" y="557117"/>
                    <a:pt x="2191" y="565118"/>
                  </a:cubicBezTo>
                  <a:cubicBezTo>
                    <a:pt x="14478" y="624840"/>
                    <a:pt x="63818" y="665131"/>
                    <a:pt x="124778" y="665131"/>
                  </a:cubicBezTo>
                  <a:cubicBezTo>
                    <a:pt x="260414" y="665131"/>
                    <a:pt x="395954" y="665131"/>
                    <a:pt x="531590" y="665131"/>
                  </a:cubicBezTo>
                  <a:cubicBezTo>
                    <a:pt x="539020" y="665131"/>
                    <a:pt x="546354" y="664845"/>
                    <a:pt x="553784" y="663988"/>
                  </a:cubicBezTo>
                  <a:cubicBezTo>
                    <a:pt x="618744" y="656749"/>
                    <a:pt x="665131" y="605504"/>
                    <a:pt x="665131" y="540258"/>
                  </a:cubicBezTo>
                  <a:cubicBezTo>
                    <a:pt x="665131" y="401669"/>
                    <a:pt x="665131" y="263081"/>
                    <a:pt x="665131" y="124587"/>
                  </a:cubicBezTo>
                  <a:cubicBezTo>
                    <a:pt x="665131" y="116396"/>
                    <a:pt x="664559" y="108299"/>
                    <a:pt x="662940" y="100203"/>
                  </a:cubicBezTo>
                  <a:close/>
                  <a:moveTo>
                    <a:pt x="47530" y="126683"/>
                  </a:moveTo>
                  <a:cubicBezTo>
                    <a:pt x="47530" y="79820"/>
                    <a:pt x="79915" y="47530"/>
                    <a:pt x="126778" y="47530"/>
                  </a:cubicBezTo>
                  <a:cubicBezTo>
                    <a:pt x="264128" y="47530"/>
                    <a:pt x="401384" y="47530"/>
                    <a:pt x="538734" y="47530"/>
                  </a:cubicBezTo>
                  <a:cubicBezTo>
                    <a:pt x="585216" y="47530"/>
                    <a:pt x="617696" y="79915"/>
                    <a:pt x="617696" y="126206"/>
                  </a:cubicBezTo>
                  <a:cubicBezTo>
                    <a:pt x="617696" y="230315"/>
                    <a:pt x="617696" y="334518"/>
                    <a:pt x="617696" y="438626"/>
                  </a:cubicBezTo>
                  <a:lnTo>
                    <a:pt x="617696" y="446246"/>
                  </a:lnTo>
                  <a:cubicBezTo>
                    <a:pt x="582263" y="410813"/>
                    <a:pt x="547973" y="376523"/>
                    <a:pt x="513779" y="342233"/>
                  </a:cubicBezTo>
                  <a:cubicBezTo>
                    <a:pt x="508921" y="337375"/>
                    <a:pt x="503777" y="333375"/>
                    <a:pt x="496729" y="332708"/>
                  </a:cubicBezTo>
                  <a:cubicBezTo>
                    <a:pt x="488156" y="331851"/>
                    <a:pt x="481489" y="335280"/>
                    <a:pt x="475583" y="341281"/>
                  </a:cubicBezTo>
                  <a:cubicBezTo>
                    <a:pt x="444722" y="372332"/>
                    <a:pt x="413575" y="403193"/>
                    <a:pt x="382810" y="434340"/>
                  </a:cubicBezTo>
                  <a:cubicBezTo>
                    <a:pt x="378619" y="438531"/>
                    <a:pt x="376714" y="438245"/>
                    <a:pt x="372713" y="434340"/>
                  </a:cubicBezTo>
                  <a:cubicBezTo>
                    <a:pt x="306896" y="368237"/>
                    <a:pt x="240887" y="302324"/>
                    <a:pt x="174974" y="236411"/>
                  </a:cubicBezTo>
                  <a:cubicBezTo>
                    <a:pt x="160592" y="222028"/>
                    <a:pt x="148495" y="221933"/>
                    <a:pt x="134207" y="236220"/>
                  </a:cubicBezTo>
                  <a:cubicBezTo>
                    <a:pt x="105728" y="264700"/>
                    <a:pt x="77248" y="293180"/>
                    <a:pt x="48673" y="321755"/>
                  </a:cubicBezTo>
                  <a:cubicBezTo>
                    <a:pt x="46673" y="319564"/>
                    <a:pt x="47625" y="317278"/>
                    <a:pt x="47625" y="315182"/>
                  </a:cubicBezTo>
                  <a:cubicBezTo>
                    <a:pt x="47625" y="252317"/>
                    <a:pt x="47625" y="189548"/>
                    <a:pt x="47625" y="126683"/>
                  </a:cubicBezTo>
                  <a:close/>
                  <a:moveTo>
                    <a:pt x="487299" y="617696"/>
                  </a:moveTo>
                  <a:lnTo>
                    <a:pt x="356711" y="617696"/>
                  </a:lnTo>
                  <a:cubicBezTo>
                    <a:pt x="279749" y="617696"/>
                    <a:pt x="202787" y="617696"/>
                    <a:pt x="125825" y="617696"/>
                  </a:cubicBezTo>
                  <a:cubicBezTo>
                    <a:pt x="85153" y="617696"/>
                    <a:pt x="55055" y="592169"/>
                    <a:pt x="48387" y="552355"/>
                  </a:cubicBezTo>
                  <a:cubicBezTo>
                    <a:pt x="47720" y="548450"/>
                    <a:pt x="47625" y="544449"/>
                    <a:pt x="47625" y="540544"/>
                  </a:cubicBezTo>
                  <a:cubicBezTo>
                    <a:pt x="47625" y="492252"/>
                    <a:pt x="47625" y="444056"/>
                    <a:pt x="47530" y="395764"/>
                  </a:cubicBezTo>
                  <a:cubicBezTo>
                    <a:pt x="47530" y="391382"/>
                    <a:pt x="48959" y="388525"/>
                    <a:pt x="52007" y="385572"/>
                  </a:cubicBezTo>
                  <a:cubicBezTo>
                    <a:pt x="84677" y="353092"/>
                    <a:pt x="117158" y="320612"/>
                    <a:pt x="149638" y="287941"/>
                  </a:cubicBezTo>
                  <a:cubicBezTo>
                    <a:pt x="153162" y="284417"/>
                    <a:pt x="154972" y="283178"/>
                    <a:pt x="159258" y="287560"/>
                  </a:cubicBezTo>
                  <a:cubicBezTo>
                    <a:pt x="267557" y="396145"/>
                    <a:pt x="376047" y="504635"/>
                    <a:pt x="484537" y="613124"/>
                  </a:cubicBezTo>
                  <a:cubicBezTo>
                    <a:pt x="485680" y="614267"/>
                    <a:pt x="487013" y="615315"/>
                    <a:pt x="488347" y="616363"/>
                  </a:cubicBezTo>
                  <a:cubicBezTo>
                    <a:pt x="488061" y="616839"/>
                    <a:pt x="487680" y="617315"/>
                    <a:pt x="487394" y="617792"/>
                  </a:cubicBezTo>
                  <a:close/>
                  <a:moveTo>
                    <a:pt x="597503" y="593217"/>
                  </a:moveTo>
                  <a:cubicBezTo>
                    <a:pt x="587312" y="604171"/>
                    <a:pt x="574929" y="611410"/>
                    <a:pt x="560451" y="615220"/>
                  </a:cubicBezTo>
                  <a:cubicBezTo>
                    <a:pt x="556641" y="616172"/>
                    <a:pt x="554165" y="615791"/>
                    <a:pt x="551307" y="612934"/>
                  </a:cubicBezTo>
                  <a:cubicBezTo>
                    <a:pt x="505968" y="567404"/>
                    <a:pt x="460439" y="521875"/>
                    <a:pt x="414909" y="476536"/>
                  </a:cubicBezTo>
                  <a:cubicBezTo>
                    <a:pt x="412051" y="473678"/>
                    <a:pt x="411671" y="472250"/>
                    <a:pt x="414814" y="469201"/>
                  </a:cubicBezTo>
                  <a:cubicBezTo>
                    <a:pt x="440150" y="444151"/>
                    <a:pt x="465296" y="419005"/>
                    <a:pt x="490347" y="393668"/>
                  </a:cubicBezTo>
                  <a:cubicBezTo>
                    <a:pt x="493205" y="390811"/>
                    <a:pt x="494729" y="390335"/>
                    <a:pt x="497872" y="393478"/>
                  </a:cubicBezTo>
                  <a:cubicBezTo>
                    <a:pt x="536734" y="432625"/>
                    <a:pt x="575786" y="471583"/>
                    <a:pt x="614839" y="510540"/>
                  </a:cubicBezTo>
                  <a:cubicBezTo>
                    <a:pt x="616934" y="512636"/>
                    <a:pt x="617887" y="514731"/>
                    <a:pt x="617792" y="517684"/>
                  </a:cubicBezTo>
                  <a:cubicBezTo>
                    <a:pt x="617601" y="522637"/>
                    <a:pt x="617792" y="527590"/>
                    <a:pt x="617792" y="534734"/>
                  </a:cubicBezTo>
                  <a:cubicBezTo>
                    <a:pt x="619125" y="555498"/>
                    <a:pt x="613505" y="576167"/>
                    <a:pt x="597599" y="593312"/>
                  </a:cubicBezTo>
                  <a:close/>
                </a:path>
              </a:pathLst>
            </a:custGeom>
            <a:solidFill>
              <a:srgbClr val="B4B5B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86" name="Google Shape;286;p34">
              <a:hlinkClick action="ppaction://hlinksldjump" r:id="rId26"/>
            </p:cNvPr>
            <p:cNvSpPr/>
            <p:nvPr/>
          </p:nvSpPr>
          <p:spPr>
            <a:xfrm>
              <a:off x="6166578" y="3190683"/>
              <a:ext cx="166213" cy="166307"/>
            </a:xfrm>
            <a:custGeom>
              <a:rect b="b" l="l" r="r" t="t"/>
              <a:pathLst>
                <a:path extrusionOk="0" h="166307" w="166213">
                  <a:moveTo>
                    <a:pt x="83345" y="166307"/>
                  </a:moveTo>
                  <a:cubicBezTo>
                    <a:pt x="128589" y="166307"/>
                    <a:pt x="166022" y="129160"/>
                    <a:pt x="166213" y="83821"/>
                  </a:cubicBezTo>
                  <a:cubicBezTo>
                    <a:pt x="166403" y="37529"/>
                    <a:pt x="129351" y="191"/>
                    <a:pt x="83250" y="1"/>
                  </a:cubicBezTo>
                  <a:cubicBezTo>
                    <a:pt x="37911" y="-190"/>
                    <a:pt x="287" y="36958"/>
                    <a:pt x="2" y="82011"/>
                  </a:cubicBezTo>
                  <a:cubicBezTo>
                    <a:pt x="-284" y="128683"/>
                    <a:pt x="36863" y="166117"/>
                    <a:pt x="83345" y="166212"/>
                  </a:cubicBezTo>
                  <a:close/>
                  <a:moveTo>
                    <a:pt x="82869" y="47530"/>
                  </a:moveTo>
                  <a:cubicBezTo>
                    <a:pt x="102681" y="47530"/>
                    <a:pt x="118778" y="63628"/>
                    <a:pt x="118683" y="83344"/>
                  </a:cubicBezTo>
                  <a:cubicBezTo>
                    <a:pt x="118683" y="102775"/>
                    <a:pt x="102681" y="118682"/>
                    <a:pt x="83250" y="118777"/>
                  </a:cubicBezTo>
                  <a:cubicBezTo>
                    <a:pt x="63533" y="118777"/>
                    <a:pt x="47436" y="102775"/>
                    <a:pt x="47436" y="82963"/>
                  </a:cubicBezTo>
                  <a:cubicBezTo>
                    <a:pt x="47436" y="63628"/>
                    <a:pt x="63533" y="47530"/>
                    <a:pt x="82869" y="47530"/>
                  </a:cubicBezTo>
                  <a:close/>
                </a:path>
              </a:pathLst>
            </a:custGeom>
            <a:solidFill>
              <a:srgbClr val="B4B5B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
        <p:nvSpPr>
          <p:cNvPr id="287" name="Google Shape;287;p34">
            <a:hlinkClick action="ppaction://hlinksldjump" r:id="rId27"/>
          </p:cNvPr>
          <p:cNvSpPr txBox="1"/>
          <p:nvPr/>
        </p:nvSpPr>
        <p:spPr>
          <a:xfrm>
            <a:off x="651992" y="3628161"/>
            <a:ext cx="534041" cy="207749"/>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900">
                <a:solidFill>
                  <a:srgbClr val="B4B5B2"/>
                </a:solidFill>
                <a:latin typeface="Poppins Medium"/>
                <a:ea typeface="Poppins Medium"/>
                <a:cs typeface="Poppins Medium"/>
                <a:sym typeface="Poppins Medium"/>
              </a:rPr>
              <a:t>Pricing</a:t>
            </a:r>
            <a:endParaRPr sz="1100"/>
          </a:p>
        </p:txBody>
      </p:sp>
      <p:grpSp>
        <p:nvGrpSpPr>
          <p:cNvPr id="288" name="Google Shape;288;p34"/>
          <p:cNvGrpSpPr/>
          <p:nvPr/>
        </p:nvGrpSpPr>
        <p:grpSpPr>
          <a:xfrm>
            <a:off x="323491" y="3647789"/>
            <a:ext cx="155748" cy="155800"/>
            <a:chOff x="6124575" y="3380359"/>
            <a:chExt cx="468618" cy="468774"/>
          </a:xfrm>
        </p:grpSpPr>
        <p:sp>
          <p:nvSpPr>
            <p:cNvPr id="289" name="Google Shape;289;p34">
              <a:hlinkClick action="ppaction://hlinksldjump" r:id="rId28"/>
            </p:cNvPr>
            <p:cNvSpPr/>
            <p:nvPr/>
          </p:nvSpPr>
          <p:spPr>
            <a:xfrm>
              <a:off x="6124575" y="3380359"/>
              <a:ext cx="468618" cy="468774"/>
            </a:xfrm>
            <a:custGeom>
              <a:rect b="b" l="l" r="r" t="t"/>
              <a:pathLst>
                <a:path extrusionOk="0" h="468774" w="468618">
                  <a:moveTo>
                    <a:pt x="468523" y="56377"/>
                  </a:moveTo>
                  <a:cubicBezTo>
                    <a:pt x="468523" y="53329"/>
                    <a:pt x="468523" y="50186"/>
                    <a:pt x="467951" y="47138"/>
                  </a:cubicBezTo>
                  <a:cubicBezTo>
                    <a:pt x="463094" y="18849"/>
                    <a:pt x="441567" y="466"/>
                    <a:pt x="412706" y="85"/>
                  </a:cubicBezTo>
                  <a:cubicBezTo>
                    <a:pt x="391561" y="-106"/>
                    <a:pt x="370415" y="85"/>
                    <a:pt x="349270" y="85"/>
                  </a:cubicBezTo>
                  <a:cubicBezTo>
                    <a:pt x="329744" y="85"/>
                    <a:pt x="310217" y="85"/>
                    <a:pt x="290691" y="85"/>
                  </a:cubicBezTo>
                  <a:cubicBezTo>
                    <a:pt x="259640" y="-106"/>
                    <a:pt x="233446" y="10943"/>
                    <a:pt x="211538" y="32946"/>
                  </a:cubicBezTo>
                  <a:cubicBezTo>
                    <a:pt x="146959" y="97716"/>
                    <a:pt x="82379" y="162391"/>
                    <a:pt x="17800" y="227065"/>
                  </a:cubicBezTo>
                  <a:cubicBezTo>
                    <a:pt x="-5917" y="250878"/>
                    <a:pt x="-5917" y="284120"/>
                    <a:pt x="17705" y="307837"/>
                  </a:cubicBezTo>
                  <a:cubicBezTo>
                    <a:pt x="65234" y="355558"/>
                    <a:pt x="112859" y="403183"/>
                    <a:pt x="160484" y="450808"/>
                  </a:cubicBezTo>
                  <a:cubicBezTo>
                    <a:pt x="184392" y="474715"/>
                    <a:pt x="217539" y="474811"/>
                    <a:pt x="241542" y="450808"/>
                  </a:cubicBezTo>
                  <a:cubicBezTo>
                    <a:pt x="306407" y="386133"/>
                    <a:pt x="371177" y="321363"/>
                    <a:pt x="435947" y="256688"/>
                  </a:cubicBezTo>
                  <a:cubicBezTo>
                    <a:pt x="457664" y="234971"/>
                    <a:pt x="468713" y="208777"/>
                    <a:pt x="468618" y="177916"/>
                  </a:cubicBezTo>
                  <a:cubicBezTo>
                    <a:pt x="468523" y="137435"/>
                    <a:pt x="468618" y="96859"/>
                    <a:pt x="468618" y="56377"/>
                  </a:cubicBezTo>
                  <a:close/>
                  <a:moveTo>
                    <a:pt x="409944" y="230875"/>
                  </a:moveTo>
                  <a:cubicBezTo>
                    <a:pt x="345174" y="295455"/>
                    <a:pt x="280595" y="360034"/>
                    <a:pt x="215920" y="424709"/>
                  </a:cubicBezTo>
                  <a:cubicBezTo>
                    <a:pt x="206014" y="434615"/>
                    <a:pt x="196013" y="434615"/>
                    <a:pt x="186202" y="424709"/>
                  </a:cubicBezTo>
                  <a:cubicBezTo>
                    <a:pt x="139053" y="377560"/>
                    <a:pt x="92000" y="330316"/>
                    <a:pt x="44851" y="283168"/>
                  </a:cubicBezTo>
                  <a:cubicBezTo>
                    <a:pt x="33707" y="272023"/>
                    <a:pt x="33802" y="262879"/>
                    <a:pt x="44851" y="251735"/>
                  </a:cubicBezTo>
                  <a:cubicBezTo>
                    <a:pt x="108764" y="187727"/>
                    <a:pt x="172676" y="123814"/>
                    <a:pt x="236494" y="59711"/>
                  </a:cubicBezTo>
                  <a:cubicBezTo>
                    <a:pt x="252020" y="44090"/>
                    <a:pt x="270403" y="36375"/>
                    <a:pt x="292406" y="36565"/>
                  </a:cubicBezTo>
                  <a:cubicBezTo>
                    <a:pt x="331744" y="36756"/>
                    <a:pt x="371082" y="36565"/>
                    <a:pt x="410516" y="36565"/>
                  </a:cubicBezTo>
                  <a:cubicBezTo>
                    <a:pt x="425184" y="36565"/>
                    <a:pt x="432233" y="43709"/>
                    <a:pt x="432233" y="58473"/>
                  </a:cubicBezTo>
                  <a:cubicBezTo>
                    <a:pt x="432233" y="78666"/>
                    <a:pt x="432233" y="98859"/>
                    <a:pt x="432233" y="118957"/>
                  </a:cubicBezTo>
                  <a:cubicBezTo>
                    <a:pt x="432233" y="138292"/>
                    <a:pt x="432233" y="157628"/>
                    <a:pt x="432233" y="177059"/>
                  </a:cubicBezTo>
                  <a:cubicBezTo>
                    <a:pt x="432233" y="198109"/>
                    <a:pt x="424994" y="216016"/>
                    <a:pt x="410039" y="230875"/>
                  </a:cubicBezTo>
                  <a:close/>
                </a:path>
              </a:pathLst>
            </a:custGeom>
            <a:solidFill>
              <a:srgbClr val="B4B5B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90" name="Google Shape;290;p34">
              <a:hlinkClick action="ppaction://hlinksldjump" r:id="rId29"/>
            </p:cNvPr>
            <p:cNvSpPr/>
            <p:nvPr/>
          </p:nvSpPr>
          <p:spPr>
            <a:xfrm>
              <a:off x="6405646" y="3456453"/>
              <a:ext cx="109824" cy="109728"/>
            </a:xfrm>
            <a:custGeom>
              <a:rect b="b" l="l" r="r" t="t"/>
              <a:pathLst>
                <a:path extrusionOk="0" h="109728" w="109824">
                  <a:moveTo>
                    <a:pt x="55055" y="0"/>
                  </a:moveTo>
                  <a:cubicBezTo>
                    <a:pt x="24765" y="-95"/>
                    <a:pt x="95" y="24480"/>
                    <a:pt x="0" y="54674"/>
                  </a:cubicBezTo>
                  <a:cubicBezTo>
                    <a:pt x="0" y="84868"/>
                    <a:pt x="24575" y="109633"/>
                    <a:pt x="54769" y="109728"/>
                  </a:cubicBezTo>
                  <a:cubicBezTo>
                    <a:pt x="85058" y="109728"/>
                    <a:pt x="109633" y="85344"/>
                    <a:pt x="109823" y="55055"/>
                  </a:cubicBezTo>
                  <a:cubicBezTo>
                    <a:pt x="110014" y="24861"/>
                    <a:pt x="85344" y="191"/>
                    <a:pt x="55055" y="96"/>
                  </a:cubicBezTo>
                  <a:close/>
                  <a:moveTo>
                    <a:pt x="54673" y="73152"/>
                  </a:moveTo>
                  <a:cubicBezTo>
                    <a:pt x="44577" y="72962"/>
                    <a:pt x="36576" y="64675"/>
                    <a:pt x="36671" y="54579"/>
                  </a:cubicBezTo>
                  <a:cubicBezTo>
                    <a:pt x="36766" y="44482"/>
                    <a:pt x="45053" y="36386"/>
                    <a:pt x="55150" y="36481"/>
                  </a:cubicBezTo>
                  <a:cubicBezTo>
                    <a:pt x="65151" y="36576"/>
                    <a:pt x="73247" y="44958"/>
                    <a:pt x="73152" y="55055"/>
                  </a:cubicBezTo>
                  <a:cubicBezTo>
                    <a:pt x="73057" y="65151"/>
                    <a:pt x="64675" y="73248"/>
                    <a:pt x="54673" y="73152"/>
                  </a:cubicBezTo>
                  <a:close/>
                </a:path>
              </a:pathLst>
            </a:custGeom>
            <a:solidFill>
              <a:srgbClr val="B4B5B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
        <p:nvSpPr>
          <p:cNvPr id="291" name="Google Shape;291;p34">
            <a:hlinkClick action="ppaction://hlinksldjump" r:id="rId30"/>
          </p:cNvPr>
          <p:cNvSpPr txBox="1"/>
          <p:nvPr/>
        </p:nvSpPr>
        <p:spPr>
          <a:xfrm>
            <a:off x="651992" y="3967736"/>
            <a:ext cx="780502" cy="207749"/>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900">
                <a:solidFill>
                  <a:srgbClr val="B4B5B2"/>
                </a:solidFill>
                <a:latin typeface="Poppins Medium"/>
                <a:ea typeface="Poppins Medium"/>
                <a:cs typeface="Poppins Medium"/>
                <a:sym typeface="Poppins Medium"/>
              </a:rPr>
              <a:t>Contact Us</a:t>
            </a:r>
            <a:endParaRPr sz="1100"/>
          </a:p>
        </p:txBody>
      </p:sp>
      <p:sp>
        <p:nvSpPr>
          <p:cNvPr id="292" name="Google Shape;292;p34">
            <a:hlinkClick action="ppaction://hlinksldjump" r:id="rId31"/>
          </p:cNvPr>
          <p:cNvSpPr/>
          <p:nvPr/>
        </p:nvSpPr>
        <p:spPr>
          <a:xfrm>
            <a:off x="327197" y="3969701"/>
            <a:ext cx="148874" cy="148865"/>
          </a:xfrm>
          <a:custGeom>
            <a:rect b="b" l="l" r="r" t="t"/>
            <a:pathLst>
              <a:path extrusionOk="0" h="692149" w="692188">
                <a:moveTo>
                  <a:pt x="676275" y="478060"/>
                </a:moveTo>
                <a:cubicBezTo>
                  <a:pt x="606266" y="450056"/>
                  <a:pt x="536258" y="422053"/>
                  <a:pt x="466154" y="394049"/>
                </a:cubicBezTo>
                <a:cubicBezTo>
                  <a:pt x="450247" y="387668"/>
                  <a:pt x="440531" y="392049"/>
                  <a:pt x="434150" y="407956"/>
                </a:cubicBezTo>
                <a:cubicBezTo>
                  <a:pt x="423005" y="435864"/>
                  <a:pt x="411575" y="463677"/>
                  <a:pt x="400907" y="491871"/>
                </a:cubicBezTo>
                <a:cubicBezTo>
                  <a:pt x="398431" y="498443"/>
                  <a:pt x="395288" y="499491"/>
                  <a:pt x="389096" y="498729"/>
                </a:cubicBezTo>
                <a:cubicBezTo>
                  <a:pt x="342138" y="493205"/>
                  <a:pt x="300609" y="475393"/>
                  <a:pt x="265462" y="443675"/>
                </a:cubicBezTo>
                <a:cubicBezTo>
                  <a:pt x="223456" y="405765"/>
                  <a:pt x="199739" y="358235"/>
                  <a:pt x="193453" y="302038"/>
                </a:cubicBezTo>
                <a:cubicBezTo>
                  <a:pt x="192881" y="296609"/>
                  <a:pt x="194024" y="293942"/>
                  <a:pt x="199644" y="291751"/>
                </a:cubicBezTo>
                <a:cubicBezTo>
                  <a:pt x="227933" y="280892"/>
                  <a:pt x="255937" y="269462"/>
                  <a:pt x="284131" y="258223"/>
                </a:cubicBezTo>
                <a:cubicBezTo>
                  <a:pt x="300323" y="251746"/>
                  <a:pt x="304514" y="242030"/>
                  <a:pt x="298037" y="225647"/>
                </a:cubicBezTo>
                <a:cubicBezTo>
                  <a:pt x="270415" y="156686"/>
                  <a:pt x="242697" y="87725"/>
                  <a:pt x="215360" y="18669"/>
                </a:cubicBezTo>
                <a:cubicBezTo>
                  <a:pt x="211931" y="10096"/>
                  <a:pt x="207645" y="3239"/>
                  <a:pt x="198787" y="0"/>
                </a:cubicBezTo>
                <a:lnTo>
                  <a:pt x="192024" y="0"/>
                </a:lnTo>
                <a:cubicBezTo>
                  <a:pt x="189357" y="2000"/>
                  <a:pt x="186595" y="2191"/>
                  <a:pt x="183928" y="0"/>
                </a:cubicBezTo>
                <a:lnTo>
                  <a:pt x="174498" y="0"/>
                </a:lnTo>
                <a:cubicBezTo>
                  <a:pt x="167069" y="1619"/>
                  <a:pt x="159353" y="953"/>
                  <a:pt x="151924" y="2858"/>
                </a:cubicBezTo>
                <a:cubicBezTo>
                  <a:pt x="86582" y="18860"/>
                  <a:pt x="40291" y="57531"/>
                  <a:pt x="13335" y="119063"/>
                </a:cubicBezTo>
                <a:cubicBezTo>
                  <a:pt x="5810" y="136303"/>
                  <a:pt x="1524" y="154400"/>
                  <a:pt x="0" y="173069"/>
                </a:cubicBezTo>
                <a:lnTo>
                  <a:pt x="0" y="181166"/>
                </a:lnTo>
                <a:cubicBezTo>
                  <a:pt x="1143" y="183833"/>
                  <a:pt x="1143" y="186595"/>
                  <a:pt x="0" y="189262"/>
                </a:cubicBezTo>
                <a:lnTo>
                  <a:pt x="0" y="198692"/>
                </a:lnTo>
                <a:cubicBezTo>
                  <a:pt x="1143" y="201835"/>
                  <a:pt x="1143" y="204978"/>
                  <a:pt x="0" y="208121"/>
                </a:cubicBezTo>
                <a:lnTo>
                  <a:pt x="0" y="212217"/>
                </a:lnTo>
                <a:cubicBezTo>
                  <a:pt x="953" y="213074"/>
                  <a:pt x="667" y="214122"/>
                  <a:pt x="667" y="215170"/>
                </a:cubicBezTo>
                <a:cubicBezTo>
                  <a:pt x="667" y="215932"/>
                  <a:pt x="667" y="216789"/>
                  <a:pt x="667" y="217551"/>
                </a:cubicBezTo>
                <a:cubicBezTo>
                  <a:pt x="667" y="218313"/>
                  <a:pt x="667" y="219170"/>
                  <a:pt x="667" y="219932"/>
                </a:cubicBezTo>
                <a:cubicBezTo>
                  <a:pt x="667" y="220980"/>
                  <a:pt x="857" y="222123"/>
                  <a:pt x="0" y="222885"/>
                </a:cubicBezTo>
                <a:lnTo>
                  <a:pt x="0" y="228314"/>
                </a:lnTo>
                <a:cubicBezTo>
                  <a:pt x="2477" y="229553"/>
                  <a:pt x="1334" y="231934"/>
                  <a:pt x="1429" y="233648"/>
                </a:cubicBezTo>
                <a:cubicBezTo>
                  <a:pt x="7239" y="300990"/>
                  <a:pt x="24479" y="365189"/>
                  <a:pt x="56769" y="424625"/>
                </a:cubicBezTo>
                <a:cubicBezTo>
                  <a:pt x="132017" y="563213"/>
                  <a:pt x="246983" y="649605"/>
                  <a:pt x="401479" y="682371"/>
                </a:cubicBezTo>
                <a:cubicBezTo>
                  <a:pt x="439674" y="690467"/>
                  <a:pt x="478536" y="694373"/>
                  <a:pt x="517589" y="690848"/>
                </a:cubicBezTo>
                <a:cubicBezTo>
                  <a:pt x="614267" y="682276"/>
                  <a:pt x="690848" y="599218"/>
                  <a:pt x="692182" y="501968"/>
                </a:cubicBezTo>
                <a:cubicBezTo>
                  <a:pt x="692372" y="488537"/>
                  <a:pt x="688562" y="482632"/>
                  <a:pt x="676180" y="477679"/>
                </a:cubicBezTo>
                <a:close/>
                <a:moveTo>
                  <a:pt x="650367" y="520065"/>
                </a:moveTo>
                <a:cubicBezTo>
                  <a:pt x="642366" y="579215"/>
                  <a:pt x="596837" y="630936"/>
                  <a:pt x="538925" y="646271"/>
                </a:cubicBezTo>
                <a:cubicBezTo>
                  <a:pt x="523399" y="650367"/>
                  <a:pt x="507587" y="652272"/>
                  <a:pt x="493014" y="651701"/>
                </a:cubicBezTo>
                <a:cubicBezTo>
                  <a:pt x="292418" y="650653"/>
                  <a:pt x="113348" y="513683"/>
                  <a:pt x="58103" y="320421"/>
                </a:cubicBezTo>
                <a:cubicBezTo>
                  <a:pt x="46387" y="279273"/>
                  <a:pt x="40481" y="237268"/>
                  <a:pt x="40577" y="194405"/>
                </a:cubicBezTo>
                <a:cubicBezTo>
                  <a:pt x="40672" y="117920"/>
                  <a:pt x="95726" y="53912"/>
                  <a:pt x="171164" y="42101"/>
                </a:cubicBezTo>
                <a:cubicBezTo>
                  <a:pt x="177641" y="41053"/>
                  <a:pt x="181261" y="41910"/>
                  <a:pt x="184023" y="49149"/>
                </a:cubicBezTo>
                <a:cubicBezTo>
                  <a:pt x="206407" y="106204"/>
                  <a:pt x="229267" y="163163"/>
                  <a:pt x="252222" y="219932"/>
                </a:cubicBezTo>
                <a:cubicBezTo>
                  <a:pt x="254318" y="225076"/>
                  <a:pt x="253651" y="226790"/>
                  <a:pt x="248317" y="228886"/>
                </a:cubicBezTo>
                <a:cubicBezTo>
                  <a:pt x="221266" y="239268"/>
                  <a:pt x="194501" y="250222"/>
                  <a:pt x="167545" y="260985"/>
                </a:cubicBezTo>
                <a:cubicBezTo>
                  <a:pt x="156305" y="265462"/>
                  <a:pt x="151638" y="271939"/>
                  <a:pt x="152114" y="283559"/>
                </a:cubicBezTo>
                <a:cubicBezTo>
                  <a:pt x="156877" y="392906"/>
                  <a:pt x="208979" y="471202"/>
                  <a:pt x="307467" y="518255"/>
                </a:cubicBezTo>
                <a:cubicBezTo>
                  <a:pt x="339757" y="533686"/>
                  <a:pt x="374523" y="539877"/>
                  <a:pt x="410242" y="540163"/>
                </a:cubicBezTo>
                <a:cubicBezTo>
                  <a:pt x="420719" y="540163"/>
                  <a:pt x="427292" y="534543"/>
                  <a:pt x="431101" y="525018"/>
                </a:cubicBezTo>
                <a:cubicBezTo>
                  <a:pt x="441865" y="497872"/>
                  <a:pt x="452819" y="470821"/>
                  <a:pt x="463487" y="443675"/>
                </a:cubicBezTo>
                <a:cubicBezTo>
                  <a:pt x="465392" y="438912"/>
                  <a:pt x="467011" y="437864"/>
                  <a:pt x="471964" y="439865"/>
                </a:cubicBezTo>
                <a:cubicBezTo>
                  <a:pt x="529019" y="462915"/>
                  <a:pt x="586073" y="485775"/>
                  <a:pt x="643319" y="508349"/>
                </a:cubicBezTo>
                <a:cubicBezTo>
                  <a:pt x="649510" y="510826"/>
                  <a:pt x="651129" y="513683"/>
                  <a:pt x="650272" y="520065"/>
                </a:cubicBezTo>
                <a:close/>
              </a:path>
            </a:pathLst>
          </a:custGeom>
          <a:solidFill>
            <a:srgbClr val="B4B5B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nvGrpSpPr>
          <p:cNvPr id="293" name="Google Shape;293;p34"/>
          <p:cNvGrpSpPr/>
          <p:nvPr/>
        </p:nvGrpSpPr>
        <p:grpSpPr>
          <a:xfrm>
            <a:off x="6828349" y="220591"/>
            <a:ext cx="758250" cy="223425"/>
            <a:chOff x="9104466" y="294121"/>
            <a:chExt cx="1011000" cy="297900"/>
          </a:xfrm>
        </p:grpSpPr>
        <p:sp>
          <p:nvSpPr>
            <p:cNvPr id="294" name="Google Shape;294;p34"/>
            <p:cNvSpPr/>
            <p:nvPr/>
          </p:nvSpPr>
          <p:spPr>
            <a:xfrm>
              <a:off x="9104466" y="294121"/>
              <a:ext cx="1011000" cy="297900"/>
            </a:xfrm>
            <a:prstGeom prst="roundRect">
              <a:avLst>
                <a:gd fmla="val 50000" name="adj"/>
              </a:avLst>
            </a:prstGeom>
            <a:noFill/>
            <a:ln cap="flat" cmpd="sng" w="9525">
              <a:solidFill>
                <a:schemeClr val="l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95" name="Google Shape;295;p34"/>
            <p:cNvSpPr txBox="1"/>
            <p:nvPr/>
          </p:nvSpPr>
          <p:spPr>
            <a:xfrm>
              <a:off x="9179442" y="302573"/>
              <a:ext cx="861000" cy="2769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900">
                  <a:solidFill>
                    <a:schemeClr val="lt1"/>
                  </a:solidFill>
                  <a:latin typeface="Poppins Medium"/>
                  <a:ea typeface="Poppins Medium"/>
                  <a:cs typeface="Poppins Medium"/>
                  <a:sym typeface="Poppins Medium"/>
                </a:rPr>
                <a:t>Upgrade</a:t>
              </a:r>
              <a:endParaRPr sz="1100"/>
            </a:p>
          </p:txBody>
        </p:sp>
      </p:grpSp>
      <p:sp>
        <p:nvSpPr>
          <p:cNvPr id="296" name="Google Shape;296;p34"/>
          <p:cNvSpPr/>
          <p:nvPr/>
        </p:nvSpPr>
        <p:spPr>
          <a:xfrm>
            <a:off x="7821330" y="220591"/>
            <a:ext cx="1022700" cy="223500"/>
          </a:xfrm>
          <a:prstGeom prst="roundRect">
            <a:avLst>
              <a:gd fmla="val 50000" name="adj"/>
            </a:avLst>
          </a:prstGeom>
          <a:solidFill>
            <a:srgbClr val="0A080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97" name="Google Shape;297;p34"/>
          <p:cNvSpPr txBox="1"/>
          <p:nvPr/>
        </p:nvSpPr>
        <p:spPr>
          <a:xfrm>
            <a:off x="7994698" y="228442"/>
            <a:ext cx="681900" cy="2079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900">
                <a:solidFill>
                  <a:schemeClr val="lt1"/>
                </a:solidFill>
                <a:latin typeface="Poppins Medium"/>
                <a:ea typeface="Poppins Medium"/>
                <a:cs typeface="Poppins Medium"/>
                <a:sym typeface="Poppins Medium"/>
              </a:rPr>
              <a:t>John Doe</a:t>
            </a:r>
            <a:endParaRPr sz="1100"/>
          </a:p>
        </p:txBody>
      </p:sp>
      <p:sp>
        <p:nvSpPr>
          <p:cNvPr id="298" name="Google Shape;298;p34"/>
          <p:cNvSpPr/>
          <p:nvPr/>
        </p:nvSpPr>
        <p:spPr>
          <a:xfrm>
            <a:off x="7849446" y="241506"/>
            <a:ext cx="178500" cy="178500"/>
          </a:xfrm>
          <a:prstGeom prst="ellipse">
            <a:avLst/>
          </a:prstGeom>
          <a:solidFill>
            <a:srgbClr val="55555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99" name="Google Shape;299;p34"/>
          <p:cNvSpPr/>
          <p:nvPr/>
        </p:nvSpPr>
        <p:spPr>
          <a:xfrm>
            <a:off x="7895219" y="282786"/>
            <a:ext cx="87048" cy="96035"/>
          </a:xfrm>
          <a:custGeom>
            <a:rect b="b" l="l" r="r" t="t"/>
            <a:pathLst>
              <a:path extrusionOk="0" h="128047" w="116064">
                <a:moveTo>
                  <a:pt x="115527" y="108391"/>
                </a:moveTo>
                <a:cubicBezTo>
                  <a:pt x="113261" y="93389"/>
                  <a:pt x="106280" y="81019"/>
                  <a:pt x="94646" y="71344"/>
                </a:cubicBezTo>
                <a:cubicBezTo>
                  <a:pt x="90176" y="67609"/>
                  <a:pt x="85154" y="64731"/>
                  <a:pt x="79582" y="62465"/>
                </a:cubicBezTo>
                <a:cubicBezTo>
                  <a:pt x="95932" y="49177"/>
                  <a:pt x="96973" y="26153"/>
                  <a:pt x="84052" y="11702"/>
                </a:cubicBezTo>
                <a:cubicBezTo>
                  <a:pt x="71315" y="-2627"/>
                  <a:pt x="49516" y="-3974"/>
                  <a:pt x="35187" y="8640"/>
                </a:cubicBezTo>
                <a:cubicBezTo>
                  <a:pt x="27900" y="15070"/>
                  <a:pt x="23859" y="23214"/>
                  <a:pt x="23308" y="32889"/>
                </a:cubicBezTo>
                <a:cubicBezTo>
                  <a:pt x="22696" y="44891"/>
                  <a:pt x="27288" y="54689"/>
                  <a:pt x="36534" y="62404"/>
                </a:cubicBezTo>
                <a:cubicBezTo>
                  <a:pt x="36106" y="62588"/>
                  <a:pt x="35800" y="62771"/>
                  <a:pt x="35432" y="62894"/>
                </a:cubicBezTo>
                <a:cubicBezTo>
                  <a:pt x="20981" y="69201"/>
                  <a:pt x="10694" y="79611"/>
                  <a:pt x="4448" y="94123"/>
                </a:cubicBezTo>
                <a:cubicBezTo>
                  <a:pt x="529" y="103370"/>
                  <a:pt x="-329" y="112984"/>
                  <a:pt x="100" y="122842"/>
                </a:cubicBezTo>
                <a:cubicBezTo>
                  <a:pt x="100" y="124189"/>
                  <a:pt x="712" y="125292"/>
                  <a:pt x="1631" y="126210"/>
                </a:cubicBezTo>
                <a:cubicBezTo>
                  <a:pt x="2917" y="127557"/>
                  <a:pt x="4570" y="128047"/>
                  <a:pt x="6407" y="128047"/>
                </a:cubicBezTo>
                <a:cubicBezTo>
                  <a:pt x="40821" y="128047"/>
                  <a:pt x="75234" y="128047"/>
                  <a:pt x="109648" y="128047"/>
                </a:cubicBezTo>
                <a:cubicBezTo>
                  <a:pt x="110077" y="128047"/>
                  <a:pt x="110567" y="128047"/>
                  <a:pt x="110995" y="127986"/>
                </a:cubicBezTo>
                <a:cubicBezTo>
                  <a:pt x="113935" y="127557"/>
                  <a:pt x="116016" y="125414"/>
                  <a:pt x="116016" y="122475"/>
                </a:cubicBezTo>
                <a:cubicBezTo>
                  <a:pt x="116078" y="117760"/>
                  <a:pt x="116200" y="113045"/>
                  <a:pt x="115465" y="108330"/>
                </a:cubicBezTo>
                <a:close/>
                <a:moveTo>
                  <a:pt x="34881" y="35094"/>
                </a:moveTo>
                <a:cubicBezTo>
                  <a:pt x="34881" y="22234"/>
                  <a:pt x="45107" y="11763"/>
                  <a:pt x="57721" y="11702"/>
                </a:cubicBezTo>
                <a:cubicBezTo>
                  <a:pt x="70764" y="11641"/>
                  <a:pt x="81174" y="21928"/>
                  <a:pt x="81235" y="34971"/>
                </a:cubicBezTo>
                <a:cubicBezTo>
                  <a:pt x="81297" y="47769"/>
                  <a:pt x="70826" y="58240"/>
                  <a:pt x="57966" y="58240"/>
                </a:cubicBezTo>
                <a:cubicBezTo>
                  <a:pt x="45291" y="58240"/>
                  <a:pt x="34881" y="47769"/>
                  <a:pt x="34881" y="35094"/>
                </a:cubicBezTo>
                <a:close/>
                <a:moveTo>
                  <a:pt x="103280" y="116413"/>
                </a:moveTo>
                <a:cubicBezTo>
                  <a:pt x="88155" y="116413"/>
                  <a:pt x="73091" y="116413"/>
                  <a:pt x="57966" y="116413"/>
                </a:cubicBezTo>
                <a:cubicBezTo>
                  <a:pt x="42842" y="116413"/>
                  <a:pt x="28023" y="116413"/>
                  <a:pt x="13082" y="116413"/>
                </a:cubicBezTo>
                <a:cubicBezTo>
                  <a:pt x="11918" y="116413"/>
                  <a:pt x="11551" y="116229"/>
                  <a:pt x="11612" y="114943"/>
                </a:cubicBezTo>
                <a:cubicBezTo>
                  <a:pt x="13021" y="94797"/>
                  <a:pt x="22879" y="80529"/>
                  <a:pt x="41494" y="72936"/>
                </a:cubicBezTo>
                <a:cubicBezTo>
                  <a:pt x="67274" y="62465"/>
                  <a:pt x="97156" y="78509"/>
                  <a:pt x="103219" y="105697"/>
                </a:cubicBezTo>
                <a:cubicBezTo>
                  <a:pt x="103892" y="108820"/>
                  <a:pt x="104259" y="111943"/>
                  <a:pt x="104443" y="115127"/>
                </a:cubicBezTo>
                <a:cubicBezTo>
                  <a:pt x="104504" y="116229"/>
                  <a:pt x="104198" y="116351"/>
                  <a:pt x="103219" y="116351"/>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00" name="Google Shape;300;p34"/>
          <p:cNvSpPr/>
          <p:nvPr/>
        </p:nvSpPr>
        <p:spPr>
          <a:xfrm rot="3599511">
            <a:off x="8687344" y="291053"/>
            <a:ext cx="64784" cy="56039"/>
          </a:xfrm>
          <a:prstGeom prst="triangle">
            <a:avLst>
              <a:gd fmla="val 50000" name="adj"/>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2C2C2C"/>
            </a:gs>
            <a:gs pos="55000">
              <a:schemeClr val="dk1"/>
            </a:gs>
            <a:gs pos="100000">
              <a:schemeClr val="dk1"/>
            </a:gs>
          </a:gsLst>
          <a:lin ang="5400000" scaled="0"/>
        </a:gradFill>
      </p:bgPr>
    </p:bg>
    <p:spTree>
      <p:nvGrpSpPr>
        <p:cNvPr id="304" name="Shape 304"/>
        <p:cNvGrpSpPr/>
        <p:nvPr/>
      </p:nvGrpSpPr>
      <p:grpSpPr>
        <a:xfrm>
          <a:off x="0" y="0"/>
          <a:ext cx="0" cy="0"/>
          <a:chOff x="0" y="0"/>
          <a:chExt cx="0" cy="0"/>
        </a:xfrm>
      </p:grpSpPr>
      <p:sp>
        <p:nvSpPr>
          <p:cNvPr id="305" name="Google Shape;305;p35"/>
          <p:cNvSpPr/>
          <p:nvPr/>
        </p:nvSpPr>
        <p:spPr>
          <a:xfrm>
            <a:off x="0" y="0"/>
            <a:ext cx="2256503" cy="5143500"/>
          </a:xfrm>
          <a:prstGeom prst="rect">
            <a:avLst/>
          </a:prstGeom>
          <a:solidFill>
            <a:schemeClr val="dk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nvGrpSpPr>
          <p:cNvPr id="306" name="Google Shape;306;p35"/>
          <p:cNvGrpSpPr/>
          <p:nvPr/>
        </p:nvGrpSpPr>
        <p:grpSpPr>
          <a:xfrm>
            <a:off x="300058" y="166255"/>
            <a:ext cx="271058" cy="52820"/>
            <a:chOff x="249382" y="221673"/>
            <a:chExt cx="234616" cy="45719"/>
          </a:xfrm>
        </p:grpSpPr>
        <p:sp>
          <p:nvSpPr>
            <p:cNvPr id="307" name="Google Shape;307;p35"/>
            <p:cNvSpPr/>
            <p:nvPr/>
          </p:nvSpPr>
          <p:spPr>
            <a:xfrm>
              <a:off x="249382" y="221673"/>
              <a:ext cx="45719" cy="45719"/>
            </a:xfrm>
            <a:prstGeom prst="ellipse">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08" name="Google Shape;308;p35"/>
            <p:cNvSpPr/>
            <p:nvPr/>
          </p:nvSpPr>
          <p:spPr>
            <a:xfrm>
              <a:off x="344632" y="221673"/>
              <a:ext cx="45719" cy="45719"/>
            </a:xfrm>
            <a:prstGeom prst="ellipse">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09" name="Google Shape;309;p35"/>
            <p:cNvSpPr/>
            <p:nvPr/>
          </p:nvSpPr>
          <p:spPr>
            <a:xfrm>
              <a:off x="438279" y="221673"/>
              <a:ext cx="45719" cy="45719"/>
            </a:xfrm>
            <a:prstGeom prst="ellipse">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grpSp>
        <p:nvGrpSpPr>
          <p:cNvPr id="310" name="Google Shape;310;p35"/>
          <p:cNvGrpSpPr/>
          <p:nvPr/>
        </p:nvGrpSpPr>
        <p:grpSpPr>
          <a:xfrm>
            <a:off x="2443540" y="219075"/>
            <a:ext cx="223460" cy="223460"/>
            <a:chOff x="8892506" y="664914"/>
            <a:chExt cx="209401" cy="209401"/>
          </a:xfrm>
        </p:grpSpPr>
        <p:sp>
          <p:nvSpPr>
            <p:cNvPr id="311" name="Google Shape;311;p35"/>
            <p:cNvSpPr/>
            <p:nvPr/>
          </p:nvSpPr>
          <p:spPr>
            <a:xfrm>
              <a:off x="8892506" y="664914"/>
              <a:ext cx="209401" cy="209401"/>
            </a:xfrm>
            <a:prstGeom prst="ellipse">
              <a:avLst/>
            </a:prstGeom>
            <a:solidFill>
              <a:srgbClr val="0A070E"/>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descr="Caret Left with solid fill" id="312" name="Google Shape;312;p35"/>
            <p:cNvSpPr/>
            <p:nvPr/>
          </p:nvSpPr>
          <p:spPr>
            <a:xfrm>
              <a:off x="8960350" y="717942"/>
              <a:ext cx="59427" cy="103344"/>
            </a:xfrm>
            <a:custGeom>
              <a:rect b="b" l="l" r="r" t="t"/>
              <a:pathLst>
                <a:path extrusionOk="0" h="538229" w="309505">
                  <a:moveTo>
                    <a:pt x="269081" y="538229"/>
                  </a:moveTo>
                  <a:lnTo>
                    <a:pt x="0" y="269091"/>
                  </a:lnTo>
                  <a:lnTo>
                    <a:pt x="269081" y="0"/>
                  </a:lnTo>
                  <a:lnTo>
                    <a:pt x="309496" y="40405"/>
                  </a:lnTo>
                  <a:lnTo>
                    <a:pt x="80810" y="269091"/>
                  </a:lnTo>
                  <a:lnTo>
                    <a:pt x="309505" y="497824"/>
                  </a:lnTo>
                  <a:lnTo>
                    <a:pt x="269081" y="538229"/>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grpSp>
        <p:nvGrpSpPr>
          <p:cNvPr id="313" name="Google Shape;313;p35"/>
          <p:cNvGrpSpPr/>
          <p:nvPr/>
        </p:nvGrpSpPr>
        <p:grpSpPr>
          <a:xfrm flipH="1">
            <a:off x="2749457" y="219075"/>
            <a:ext cx="223460" cy="223460"/>
            <a:chOff x="8892506" y="664914"/>
            <a:chExt cx="209401" cy="209401"/>
          </a:xfrm>
        </p:grpSpPr>
        <p:sp>
          <p:nvSpPr>
            <p:cNvPr id="314" name="Google Shape;314;p35"/>
            <p:cNvSpPr/>
            <p:nvPr/>
          </p:nvSpPr>
          <p:spPr>
            <a:xfrm>
              <a:off x="8892506" y="664914"/>
              <a:ext cx="209401" cy="209401"/>
            </a:xfrm>
            <a:prstGeom prst="ellipse">
              <a:avLst/>
            </a:prstGeom>
            <a:solidFill>
              <a:srgbClr val="120D1A"/>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descr="Caret Left with solid fill" id="315" name="Google Shape;315;p35"/>
            <p:cNvSpPr/>
            <p:nvPr/>
          </p:nvSpPr>
          <p:spPr>
            <a:xfrm>
              <a:off x="8960350" y="717942"/>
              <a:ext cx="59427" cy="103344"/>
            </a:xfrm>
            <a:custGeom>
              <a:rect b="b" l="l" r="r" t="t"/>
              <a:pathLst>
                <a:path extrusionOk="0" h="538229" w="309505">
                  <a:moveTo>
                    <a:pt x="269081" y="538229"/>
                  </a:moveTo>
                  <a:lnTo>
                    <a:pt x="0" y="269091"/>
                  </a:lnTo>
                  <a:lnTo>
                    <a:pt x="269081" y="0"/>
                  </a:lnTo>
                  <a:lnTo>
                    <a:pt x="309496" y="40405"/>
                  </a:lnTo>
                  <a:lnTo>
                    <a:pt x="80810" y="269091"/>
                  </a:lnTo>
                  <a:lnTo>
                    <a:pt x="309505" y="497824"/>
                  </a:lnTo>
                  <a:lnTo>
                    <a:pt x="269081" y="538229"/>
                  </a:lnTo>
                  <a:close/>
                </a:path>
              </a:pathLst>
            </a:custGeom>
            <a:solidFill>
              <a:srgbClr val="B4B5B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
        <p:nvSpPr>
          <p:cNvPr id="316" name="Google Shape;316;p35"/>
          <p:cNvSpPr txBox="1"/>
          <p:nvPr/>
        </p:nvSpPr>
        <p:spPr>
          <a:xfrm>
            <a:off x="2373027" y="1423847"/>
            <a:ext cx="2470869" cy="577081"/>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3300">
                <a:solidFill>
                  <a:srgbClr val="1ED760"/>
                </a:solidFill>
                <a:latin typeface="Poppins Medium"/>
                <a:ea typeface="Poppins Medium"/>
                <a:cs typeface="Poppins Medium"/>
                <a:sym typeface="Poppins Medium"/>
              </a:rPr>
              <a:t>Our Teams</a:t>
            </a:r>
            <a:endParaRPr sz="1100"/>
          </a:p>
        </p:txBody>
      </p:sp>
      <p:sp>
        <p:nvSpPr>
          <p:cNvPr id="317" name="Google Shape;317;p35"/>
          <p:cNvSpPr/>
          <p:nvPr/>
        </p:nvSpPr>
        <p:spPr>
          <a:xfrm>
            <a:off x="2465785" y="2107421"/>
            <a:ext cx="1428833" cy="2364554"/>
          </a:xfrm>
          <a:prstGeom prst="roundRect">
            <a:avLst>
              <a:gd fmla="val 6568" name="adj"/>
            </a:avLst>
          </a:prstGeom>
          <a:solidFill>
            <a:srgbClr val="171717"/>
          </a:solidFill>
          <a:ln>
            <a:noFill/>
          </a:ln>
          <a:effectLst>
            <a:outerShdw blurRad="127000" rotWithShape="0" algn="tl" dir="2700000" dist="38100">
              <a:srgbClr val="000000">
                <a:alpha val="6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18" name="Google Shape;318;p35"/>
          <p:cNvSpPr/>
          <p:nvPr/>
        </p:nvSpPr>
        <p:spPr>
          <a:xfrm>
            <a:off x="2608657" y="2326710"/>
            <a:ext cx="1143089" cy="1143089"/>
          </a:xfrm>
          <a:prstGeom prst="ellipse">
            <a:avLst/>
          </a:prstGeom>
          <a:solidFill>
            <a:srgbClr val="1ED76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19" name="Google Shape;319;p35"/>
          <p:cNvSpPr txBox="1"/>
          <p:nvPr/>
        </p:nvSpPr>
        <p:spPr>
          <a:xfrm>
            <a:off x="2652762" y="3832047"/>
            <a:ext cx="717985" cy="207749"/>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900">
                <a:solidFill>
                  <a:schemeClr val="lt1"/>
                </a:solidFill>
                <a:latin typeface="Poppins Medium"/>
                <a:ea typeface="Poppins Medium"/>
                <a:cs typeface="Poppins Medium"/>
                <a:sym typeface="Poppins Medium"/>
              </a:rPr>
              <a:t>Billie Eilish</a:t>
            </a:r>
            <a:endParaRPr sz="900">
              <a:solidFill>
                <a:schemeClr val="lt1"/>
              </a:solidFill>
              <a:latin typeface="Poppins Medium"/>
              <a:ea typeface="Poppins Medium"/>
              <a:cs typeface="Poppins Medium"/>
              <a:sym typeface="Poppins Medium"/>
            </a:endParaRPr>
          </a:p>
        </p:txBody>
      </p:sp>
      <p:sp>
        <p:nvSpPr>
          <p:cNvPr id="320" name="Google Shape;320;p35"/>
          <p:cNvSpPr txBox="1"/>
          <p:nvPr/>
        </p:nvSpPr>
        <p:spPr>
          <a:xfrm>
            <a:off x="2652748" y="4068025"/>
            <a:ext cx="426300" cy="1923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800">
                <a:solidFill>
                  <a:srgbClr val="B4B5B2"/>
                </a:solidFill>
                <a:latin typeface="Open Sans"/>
                <a:ea typeface="Open Sans"/>
                <a:cs typeface="Open Sans"/>
                <a:sym typeface="Open Sans"/>
              </a:rPr>
              <a:t>Artist</a:t>
            </a:r>
            <a:endParaRPr sz="1100"/>
          </a:p>
        </p:txBody>
      </p:sp>
      <p:sp>
        <p:nvSpPr>
          <p:cNvPr id="321" name="Google Shape;321;p35"/>
          <p:cNvSpPr/>
          <p:nvPr/>
        </p:nvSpPr>
        <p:spPr>
          <a:xfrm>
            <a:off x="4112305" y="2107421"/>
            <a:ext cx="1428833" cy="2364554"/>
          </a:xfrm>
          <a:prstGeom prst="roundRect">
            <a:avLst>
              <a:gd fmla="val 6568" name="adj"/>
            </a:avLst>
          </a:prstGeom>
          <a:solidFill>
            <a:srgbClr val="171717"/>
          </a:solidFill>
          <a:ln>
            <a:noFill/>
          </a:ln>
          <a:effectLst>
            <a:outerShdw blurRad="127000" rotWithShape="0" algn="tl" dir="2700000" dist="38100">
              <a:srgbClr val="000000">
                <a:alpha val="6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22" name="Google Shape;322;p35"/>
          <p:cNvSpPr/>
          <p:nvPr/>
        </p:nvSpPr>
        <p:spPr>
          <a:xfrm>
            <a:off x="4255177" y="2326710"/>
            <a:ext cx="1143089" cy="1143089"/>
          </a:xfrm>
          <a:prstGeom prst="ellipse">
            <a:avLst/>
          </a:prstGeom>
          <a:solidFill>
            <a:srgbClr val="1ED76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23" name="Google Shape;323;p35"/>
          <p:cNvSpPr txBox="1"/>
          <p:nvPr/>
        </p:nvSpPr>
        <p:spPr>
          <a:xfrm>
            <a:off x="4299282" y="3832047"/>
            <a:ext cx="891110" cy="207749"/>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900">
                <a:solidFill>
                  <a:schemeClr val="lt1"/>
                </a:solidFill>
                <a:latin typeface="Poppins Medium"/>
                <a:ea typeface="Poppins Medium"/>
                <a:cs typeface="Poppins Medium"/>
                <a:sym typeface="Poppins Medium"/>
              </a:rPr>
              <a:t>Justin Bieber</a:t>
            </a:r>
            <a:endParaRPr sz="1100"/>
          </a:p>
        </p:txBody>
      </p:sp>
      <p:sp>
        <p:nvSpPr>
          <p:cNvPr id="324" name="Google Shape;324;p35"/>
          <p:cNvSpPr txBox="1"/>
          <p:nvPr/>
        </p:nvSpPr>
        <p:spPr>
          <a:xfrm>
            <a:off x="4299273" y="4068025"/>
            <a:ext cx="443400" cy="1923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800">
                <a:solidFill>
                  <a:srgbClr val="B4B5B2"/>
                </a:solidFill>
                <a:latin typeface="Open Sans"/>
                <a:ea typeface="Open Sans"/>
                <a:cs typeface="Open Sans"/>
                <a:sym typeface="Open Sans"/>
              </a:rPr>
              <a:t>Artist</a:t>
            </a:r>
            <a:endParaRPr sz="1100"/>
          </a:p>
        </p:txBody>
      </p:sp>
      <p:sp>
        <p:nvSpPr>
          <p:cNvPr id="325" name="Google Shape;325;p35"/>
          <p:cNvSpPr/>
          <p:nvPr/>
        </p:nvSpPr>
        <p:spPr>
          <a:xfrm>
            <a:off x="5758825" y="2107421"/>
            <a:ext cx="1428833" cy="2364554"/>
          </a:xfrm>
          <a:prstGeom prst="roundRect">
            <a:avLst>
              <a:gd fmla="val 6568" name="adj"/>
            </a:avLst>
          </a:prstGeom>
          <a:solidFill>
            <a:srgbClr val="171717"/>
          </a:solidFill>
          <a:ln>
            <a:noFill/>
          </a:ln>
          <a:effectLst>
            <a:outerShdw blurRad="127000" rotWithShape="0" algn="tl" dir="2700000" dist="38100">
              <a:srgbClr val="000000">
                <a:alpha val="6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26" name="Google Shape;326;p35"/>
          <p:cNvSpPr/>
          <p:nvPr/>
        </p:nvSpPr>
        <p:spPr>
          <a:xfrm>
            <a:off x="5901697" y="2326710"/>
            <a:ext cx="1143088" cy="1143089"/>
          </a:xfrm>
          <a:prstGeom prst="ellipse">
            <a:avLst/>
          </a:prstGeom>
          <a:solidFill>
            <a:srgbClr val="1ED76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27" name="Google Shape;327;p35"/>
          <p:cNvSpPr txBox="1"/>
          <p:nvPr/>
        </p:nvSpPr>
        <p:spPr>
          <a:xfrm>
            <a:off x="5945802" y="3832047"/>
            <a:ext cx="834604" cy="207749"/>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900">
                <a:solidFill>
                  <a:schemeClr val="lt1"/>
                </a:solidFill>
                <a:latin typeface="Poppins Medium"/>
                <a:ea typeface="Poppins Medium"/>
                <a:cs typeface="Poppins Medium"/>
                <a:sym typeface="Poppins Medium"/>
              </a:rPr>
              <a:t>Alan Walker</a:t>
            </a:r>
            <a:endParaRPr sz="1100"/>
          </a:p>
        </p:txBody>
      </p:sp>
      <p:sp>
        <p:nvSpPr>
          <p:cNvPr id="328" name="Google Shape;328;p35"/>
          <p:cNvSpPr txBox="1"/>
          <p:nvPr/>
        </p:nvSpPr>
        <p:spPr>
          <a:xfrm>
            <a:off x="5945800" y="4068025"/>
            <a:ext cx="426300" cy="1923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800">
                <a:solidFill>
                  <a:srgbClr val="B4B5B2"/>
                </a:solidFill>
                <a:latin typeface="Open Sans"/>
                <a:ea typeface="Open Sans"/>
                <a:cs typeface="Open Sans"/>
                <a:sym typeface="Open Sans"/>
              </a:rPr>
              <a:t>Artist</a:t>
            </a:r>
            <a:endParaRPr sz="1100"/>
          </a:p>
        </p:txBody>
      </p:sp>
      <p:sp>
        <p:nvSpPr>
          <p:cNvPr id="329" name="Google Shape;329;p35"/>
          <p:cNvSpPr/>
          <p:nvPr/>
        </p:nvSpPr>
        <p:spPr>
          <a:xfrm>
            <a:off x="7405344" y="2107421"/>
            <a:ext cx="1428833" cy="2364554"/>
          </a:xfrm>
          <a:prstGeom prst="roundRect">
            <a:avLst>
              <a:gd fmla="val 6568" name="adj"/>
            </a:avLst>
          </a:prstGeom>
          <a:solidFill>
            <a:srgbClr val="171717"/>
          </a:solidFill>
          <a:ln>
            <a:noFill/>
          </a:ln>
          <a:effectLst>
            <a:outerShdw blurRad="127000" rotWithShape="0" algn="tl" dir="2700000" dist="38100">
              <a:srgbClr val="000000">
                <a:alpha val="6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30" name="Google Shape;330;p35"/>
          <p:cNvSpPr/>
          <p:nvPr/>
        </p:nvSpPr>
        <p:spPr>
          <a:xfrm>
            <a:off x="7548216" y="2326710"/>
            <a:ext cx="1143088" cy="1143089"/>
          </a:xfrm>
          <a:prstGeom prst="ellipse">
            <a:avLst/>
          </a:prstGeom>
          <a:solidFill>
            <a:srgbClr val="1ED76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31" name="Google Shape;331;p35"/>
          <p:cNvSpPr txBox="1"/>
          <p:nvPr/>
        </p:nvSpPr>
        <p:spPr>
          <a:xfrm>
            <a:off x="7592321" y="3832047"/>
            <a:ext cx="970458" cy="207749"/>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900">
                <a:solidFill>
                  <a:schemeClr val="lt1"/>
                </a:solidFill>
                <a:latin typeface="Poppins Medium"/>
                <a:ea typeface="Poppins Medium"/>
                <a:cs typeface="Poppins Medium"/>
                <a:sym typeface="Poppins Medium"/>
              </a:rPr>
              <a:t>Selena Gomez</a:t>
            </a:r>
            <a:endParaRPr sz="1100"/>
          </a:p>
        </p:txBody>
      </p:sp>
      <p:sp>
        <p:nvSpPr>
          <p:cNvPr id="332" name="Google Shape;332;p35"/>
          <p:cNvSpPr txBox="1"/>
          <p:nvPr/>
        </p:nvSpPr>
        <p:spPr>
          <a:xfrm>
            <a:off x="7592326" y="4068025"/>
            <a:ext cx="485100" cy="1923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800">
                <a:solidFill>
                  <a:srgbClr val="B4B5B2"/>
                </a:solidFill>
                <a:latin typeface="Open Sans"/>
                <a:ea typeface="Open Sans"/>
                <a:cs typeface="Open Sans"/>
                <a:sym typeface="Open Sans"/>
              </a:rPr>
              <a:t>Artist</a:t>
            </a:r>
            <a:endParaRPr sz="1100"/>
          </a:p>
        </p:txBody>
      </p:sp>
      <p:pic>
        <p:nvPicPr>
          <p:cNvPr descr="A person with blonde hair&#10;&#10;Description automatically generated with medium confidence" id="333" name="Google Shape;333;p35"/>
          <p:cNvPicPr preferRelativeResize="0"/>
          <p:nvPr>
            <p:ph idx="2" type="pic"/>
          </p:nvPr>
        </p:nvPicPr>
        <p:blipFill rotWithShape="1">
          <a:blip r:embed="rId3">
            <a:alphaModFix/>
          </a:blip>
          <a:srcRect b="0" l="13224" r="13223" t="0"/>
          <a:stretch/>
        </p:blipFill>
        <p:spPr>
          <a:xfrm>
            <a:off x="2608657" y="2326710"/>
            <a:ext cx="1143089" cy="1143089"/>
          </a:xfrm>
          <a:prstGeom prst="rect">
            <a:avLst/>
          </a:prstGeom>
          <a:noFill/>
          <a:ln>
            <a:noFill/>
          </a:ln>
        </p:spPr>
      </p:pic>
      <p:pic>
        <p:nvPicPr>
          <p:cNvPr descr="A person with no shirt&#10;&#10;Description automatically generated with low confidence" id="334" name="Google Shape;334;p35"/>
          <p:cNvPicPr preferRelativeResize="0"/>
          <p:nvPr>
            <p:ph idx="3" type="pic"/>
          </p:nvPr>
        </p:nvPicPr>
        <p:blipFill rotWithShape="1">
          <a:blip r:embed="rId4">
            <a:alphaModFix/>
          </a:blip>
          <a:srcRect b="0" l="6742" r="6741" t="0"/>
          <a:stretch/>
        </p:blipFill>
        <p:spPr>
          <a:xfrm>
            <a:off x="4255177" y="2326710"/>
            <a:ext cx="1143089" cy="1143089"/>
          </a:xfrm>
          <a:prstGeom prst="rect">
            <a:avLst/>
          </a:prstGeom>
          <a:noFill/>
          <a:ln>
            <a:noFill/>
          </a:ln>
        </p:spPr>
      </p:pic>
      <p:pic>
        <p:nvPicPr>
          <p:cNvPr descr="A person wearing a mask&#10;&#10;Description automatically generated with low confidence" id="335" name="Google Shape;335;p35"/>
          <p:cNvPicPr preferRelativeResize="0"/>
          <p:nvPr>
            <p:ph idx="4" type="pic"/>
          </p:nvPr>
        </p:nvPicPr>
        <p:blipFill rotWithShape="1">
          <a:blip r:embed="rId5">
            <a:alphaModFix/>
          </a:blip>
          <a:srcRect b="0" l="0" r="0" t="0"/>
          <a:stretch/>
        </p:blipFill>
        <p:spPr>
          <a:xfrm>
            <a:off x="5901697" y="2326710"/>
            <a:ext cx="1143088" cy="1143089"/>
          </a:xfrm>
          <a:prstGeom prst="rect">
            <a:avLst/>
          </a:prstGeom>
          <a:noFill/>
          <a:ln>
            <a:noFill/>
          </a:ln>
        </p:spPr>
      </p:pic>
      <p:pic>
        <p:nvPicPr>
          <p:cNvPr descr="A picture containing wall, indoor, person, clothing&#10;&#10;Description automatically generated" id="336" name="Google Shape;336;p35"/>
          <p:cNvPicPr preferRelativeResize="0"/>
          <p:nvPr>
            <p:ph idx="5" type="pic"/>
          </p:nvPr>
        </p:nvPicPr>
        <p:blipFill rotWithShape="1">
          <a:blip r:embed="rId6">
            <a:alphaModFix/>
          </a:blip>
          <a:srcRect b="0" l="0" r="0" t="0"/>
          <a:stretch/>
        </p:blipFill>
        <p:spPr>
          <a:xfrm>
            <a:off x="7548216" y="2326710"/>
            <a:ext cx="1143088" cy="1143089"/>
          </a:xfrm>
          <a:prstGeom prst="rect">
            <a:avLst/>
          </a:prstGeom>
          <a:noFill/>
          <a:ln>
            <a:noFill/>
          </a:ln>
        </p:spPr>
      </p:pic>
      <p:sp>
        <p:nvSpPr>
          <p:cNvPr id="337" name="Google Shape;337;p35">
            <a:hlinkClick action="ppaction://hlinksldjump" r:id="rId7"/>
          </p:cNvPr>
          <p:cNvSpPr txBox="1"/>
          <p:nvPr/>
        </p:nvSpPr>
        <p:spPr>
          <a:xfrm>
            <a:off x="651992" y="634328"/>
            <a:ext cx="689100" cy="2076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900">
                <a:solidFill>
                  <a:srgbClr val="B4B5B2"/>
                </a:solidFill>
                <a:latin typeface="Poppins Medium"/>
                <a:ea typeface="Poppins Medium"/>
                <a:cs typeface="Poppins Medium"/>
                <a:sym typeface="Poppins Medium"/>
              </a:rPr>
              <a:t>Welcome</a:t>
            </a:r>
            <a:endParaRPr sz="1100"/>
          </a:p>
        </p:txBody>
      </p:sp>
      <p:sp>
        <p:nvSpPr>
          <p:cNvPr id="338" name="Google Shape;338;p35">
            <a:hlinkClick action="ppaction://hlinksldjump" r:id="rId8"/>
          </p:cNvPr>
          <p:cNvSpPr/>
          <p:nvPr/>
        </p:nvSpPr>
        <p:spPr>
          <a:xfrm>
            <a:off x="300059" y="628439"/>
            <a:ext cx="154053" cy="153083"/>
          </a:xfrm>
          <a:custGeom>
            <a:rect b="b" l="l" r="r" t="t"/>
            <a:pathLst>
              <a:path extrusionOk="0" h="532115" w="535484">
                <a:moveTo>
                  <a:pt x="535467" y="325659"/>
                </a:moveTo>
                <a:cubicBezTo>
                  <a:pt x="535467" y="373361"/>
                  <a:pt x="535467" y="421062"/>
                  <a:pt x="535467" y="468764"/>
                </a:cubicBezTo>
                <a:cubicBezTo>
                  <a:pt x="535467" y="506826"/>
                  <a:pt x="510308" y="532051"/>
                  <a:pt x="472362" y="532084"/>
                </a:cubicBezTo>
                <a:cubicBezTo>
                  <a:pt x="441389" y="532101"/>
                  <a:pt x="410416" y="532118"/>
                  <a:pt x="379443" y="532084"/>
                </a:cubicBezTo>
                <a:cubicBezTo>
                  <a:pt x="353853" y="532051"/>
                  <a:pt x="337224" y="515439"/>
                  <a:pt x="337191" y="489882"/>
                </a:cubicBezTo>
                <a:cubicBezTo>
                  <a:pt x="337158" y="455398"/>
                  <a:pt x="337191" y="420913"/>
                  <a:pt x="337191" y="386429"/>
                </a:cubicBezTo>
                <a:cubicBezTo>
                  <a:pt x="337191" y="371307"/>
                  <a:pt x="329473" y="363555"/>
                  <a:pt x="314400" y="363555"/>
                </a:cubicBezTo>
                <a:cubicBezTo>
                  <a:pt x="283212" y="363555"/>
                  <a:pt x="252040" y="363539"/>
                  <a:pt x="220852" y="363555"/>
                </a:cubicBezTo>
                <a:cubicBezTo>
                  <a:pt x="206127" y="363555"/>
                  <a:pt x="198409" y="371323"/>
                  <a:pt x="198393" y="386114"/>
                </a:cubicBezTo>
                <a:cubicBezTo>
                  <a:pt x="198376" y="420599"/>
                  <a:pt x="198409" y="455083"/>
                  <a:pt x="198393" y="489567"/>
                </a:cubicBezTo>
                <a:cubicBezTo>
                  <a:pt x="198376" y="515538"/>
                  <a:pt x="181813" y="532068"/>
                  <a:pt x="155825" y="532084"/>
                </a:cubicBezTo>
                <a:cubicBezTo>
                  <a:pt x="124637" y="532118"/>
                  <a:pt x="93465" y="532134"/>
                  <a:pt x="62277" y="532084"/>
                </a:cubicBezTo>
                <a:cubicBezTo>
                  <a:pt x="25573" y="532018"/>
                  <a:pt x="99" y="506461"/>
                  <a:pt x="83" y="469691"/>
                </a:cubicBezTo>
                <a:cubicBezTo>
                  <a:pt x="50" y="373046"/>
                  <a:pt x="149" y="276401"/>
                  <a:pt x="0" y="179772"/>
                </a:cubicBezTo>
                <a:cubicBezTo>
                  <a:pt x="-33" y="162215"/>
                  <a:pt x="7288" y="149544"/>
                  <a:pt x="22277" y="140584"/>
                </a:cubicBezTo>
                <a:cubicBezTo>
                  <a:pt x="96728" y="96062"/>
                  <a:pt x="171080" y="51375"/>
                  <a:pt x="245448" y="6737"/>
                </a:cubicBezTo>
                <a:cubicBezTo>
                  <a:pt x="260239" y="-2140"/>
                  <a:pt x="275030" y="-2306"/>
                  <a:pt x="289854" y="6605"/>
                </a:cubicBezTo>
                <a:cubicBezTo>
                  <a:pt x="364752" y="51541"/>
                  <a:pt x="439650" y="96493"/>
                  <a:pt x="514548" y="141412"/>
                </a:cubicBezTo>
                <a:cubicBezTo>
                  <a:pt x="528693" y="149892"/>
                  <a:pt x="535501" y="162364"/>
                  <a:pt x="535484" y="178844"/>
                </a:cubicBezTo>
                <a:cubicBezTo>
                  <a:pt x="535418" y="227788"/>
                  <a:pt x="535451" y="276732"/>
                  <a:pt x="535451" y="325676"/>
                </a:cubicBezTo>
                <a:close/>
              </a:path>
            </a:pathLst>
          </a:custGeom>
          <a:solidFill>
            <a:srgbClr val="B4B5B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39" name="Google Shape;339;p35">
            <a:hlinkClick action="ppaction://hlinksldjump" r:id="rId9"/>
          </p:cNvPr>
          <p:cNvSpPr txBox="1"/>
          <p:nvPr/>
        </p:nvSpPr>
        <p:spPr>
          <a:xfrm>
            <a:off x="651992" y="977028"/>
            <a:ext cx="659100" cy="2076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900">
                <a:solidFill>
                  <a:srgbClr val="B4B5B2"/>
                </a:solidFill>
                <a:latin typeface="Poppins Medium"/>
                <a:ea typeface="Poppins Medium"/>
                <a:cs typeface="Poppins Medium"/>
                <a:sym typeface="Poppins Medium"/>
              </a:rPr>
              <a:t>About Us</a:t>
            </a:r>
            <a:endParaRPr sz="1100"/>
          </a:p>
        </p:txBody>
      </p:sp>
      <p:sp>
        <p:nvSpPr>
          <p:cNvPr id="340" name="Google Shape;340;p35">
            <a:hlinkClick action="ppaction://hlinksldjump" r:id="rId10"/>
          </p:cNvPr>
          <p:cNvSpPr/>
          <p:nvPr/>
        </p:nvSpPr>
        <p:spPr>
          <a:xfrm>
            <a:off x="304109" y="971141"/>
            <a:ext cx="147840" cy="153083"/>
          </a:xfrm>
          <a:custGeom>
            <a:rect b="b" l="l" r="r" t="t"/>
            <a:pathLst>
              <a:path extrusionOk="0" h="3923333" w="3788950">
                <a:moveTo>
                  <a:pt x="3715304" y="3556921"/>
                </a:moveTo>
                <a:cubicBezTo>
                  <a:pt x="3417934" y="3247644"/>
                  <a:pt x="3120754" y="2938177"/>
                  <a:pt x="2822431" y="2629852"/>
                </a:cubicBezTo>
                <a:cubicBezTo>
                  <a:pt x="2800618" y="2607278"/>
                  <a:pt x="2801380" y="2594896"/>
                  <a:pt x="2820430" y="2571845"/>
                </a:cubicBezTo>
                <a:cubicBezTo>
                  <a:pt x="2925872" y="2444020"/>
                  <a:pt x="3006740" y="2301240"/>
                  <a:pt x="3065128" y="2146459"/>
                </a:cubicBezTo>
                <a:cubicBezTo>
                  <a:pt x="3164950" y="1881950"/>
                  <a:pt x="3194668" y="1608868"/>
                  <a:pt x="3148186" y="1330071"/>
                </a:cubicBezTo>
                <a:cubicBezTo>
                  <a:pt x="3084749" y="949643"/>
                  <a:pt x="2904060" y="632936"/>
                  <a:pt x="2612214" y="381476"/>
                </a:cubicBezTo>
                <a:cubicBezTo>
                  <a:pt x="2402569" y="200787"/>
                  <a:pt x="2160824" y="83630"/>
                  <a:pt x="1888600" y="29432"/>
                </a:cubicBezTo>
                <a:cubicBezTo>
                  <a:pt x="1832116" y="18193"/>
                  <a:pt x="1773823" y="17336"/>
                  <a:pt x="1718483" y="0"/>
                </a:cubicBezTo>
                <a:lnTo>
                  <a:pt x="1695528" y="0"/>
                </a:lnTo>
                <a:cubicBezTo>
                  <a:pt x="1688765" y="6668"/>
                  <a:pt x="1680288" y="2953"/>
                  <a:pt x="1672573" y="3905"/>
                </a:cubicBezTo>
                <a:cubicBezTo>
                  <a:pt x="1664857" y="2858"/>
                  <a:pt x="1656285" y="6572"/>
                  <a:pt x="1649617" y="0"/>
                </a:cubicBezTo>
                <a:lnTo>
                  <a:pt x="1511695" y="0"/>
                </a:lnTo>
                <a:cubicBezTo>
                  <a:pt x="1507123" y="5048"/>
                  <a:pt x="1501027" y="3715"/>
                  <a:pt x="1495312" y="3905"/>
                </a:cubicBezTo>
                <a:cubicBezTo>
                  <a:pt x="1490931" y="3905"/>
                  <a:pt x="1486549" y="3905"/>
                  <a:pt x="1482073" y="3905"/>
                </a:cubicBezTo>
                <a:cubicBezTo>
                  <a:pt x="1476358" y="3619"/>
                  <a:pt x="1470262" y="4953"/>
                  <a:pt x="1465690" y="0"/>
                </a:cubicBezTo>
                <a:lnTo>
                  <a:pt x="1442734" y="0"/>
                </a:lnTo>
                <a:cubicBezTo>
                  <a:pt x="1422256" y="14764"/>
                  <a:pt x="1397491" y="11240"/>
                  <a:pt x="1374726" y="14288"/>
                </a:cubicBezTo>
                <a:cubicBezTo>
                  <a:pt x="1123456" y="46958"/>
                  <a:pt x="894475" y="137827"/>
                  <a:pt x="686926" y="281369"/>
                </a:cubicBezTo>
                <a:cubicBezTo>
                  <a:pt x="446705" y="447485"/>
                  <a:pt x="265635" y="664464"/>
                  <a:pt x="143429" y="930402"/>
                </a:cubicBezTo>
                <a:cubicBezTo>
                  <a:pt x="11317" y="1218057"/>
                  <a:pt x="-29069" y="1519142"/>
                  <a:pt x="20366" y="1830229"/>
                </a:cubicBezTo>
                <a:cubicBezTo>
                  <a:pt x="79516" y="2202275"/>
                  <a:pt x="252967" y="2514886"/>
                  <a:pt x="534145" y="2766251"/>
                </a:cubicBezTo>
                <a:cubicBezTo>
                  <a:pt x="764269" y="2971895"/>
                  <a:pt x="1032112" y="3102293"/>
                  <a:pt x="1337102" y="3148298"/>
                </a:cubicBezTo>
                <a:cubicBezTo>
                  <a:pt x="1741724" y="3209354"/>
                  <a:pt x="2118057" y="3128963"/>
                  <a:pt x="2460385" y="2901791"/>
                </a:cubicBezTo>
                <a:cubicBezTo>
                  <a:pt x="2485722" y="2885027"/>
                  <a:pt x="2498009" y="2886456"/>
                  <a:pt x="2519059" y="2908364"/>
                </a:cubicBezTo>
                <a:cubicBezTo>
                  <a:pt x="2817383" y="3220212"/>
                  <a:pt x="3116944" y="3531013"/>
                  <a:pt x="3416219" y="3842004"/>
                </a:cubicBezTo>
                <a:cubicBezTo>
                  <a:pt x="3426792" y="3853053"/>
                  <a:pt x="3437841" y="3863721"/>
                  <a:pt x="3449461" y="3873722"/>
                </a:cubicBezTo>
                <a:cubicBezTo>
                  <a:pt x="3547950" y="3958304"/>
                  <a:pt x="3698635" y="3931444"/>
                  <a:pt x="3761786" y="3818192"/>
                </a:cubicBezTo>
                <a:cubicBezTo>
                  <a:pt x="3810078" y="3731609"/>
                  <a:pt x="3793600" y="3638360"/>
                  <a:pt x="3715400" y="3557016"/>
                </a:cubicBezTo>
                <a:close/>
                <a:moveTo>
                  <a:pt x="1586086" y="2754535"/>
                </a:moveTo>
                <a:cubicBezTo>
                  <a:pt x="944291" y="2758059"/>
                  <a:pt x="415273" y="2229517"/>
                  <a:pt x="414701" y="1584389"/>
                </a:cubicBezTo>
                <a:cubicBezTo>
                  <a:pt x="414225" y="939832"/>
                  <a:pt x="941434" y="412623"/>
                  <a:pt x="1585609" y="413480"/>
                </a:cubicBezTo>
                <a:cubicBezTo>
                  <a:pt x="2230738" y="414337"/>
                  <a:pt x="2758137" y="943261"/>
                  <a:pt x="2754803" y="1585817"/>
                </a:cubicBezTo>
                <a:cubicBezTo>
                  <a:pt x="2751469" y="2232374"/>
                  <a:pt x="2232833" y="2750915"/>
                  <a:pt x="1586086" y="2754440"/>
                </a:cubicBezTo>
                <a:close/>
              </a:path>
            </a:pathLst>
          </a:custGeom>
          <a:solidFill>
            <a:srgbClr val="C1C1C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41" name="Google Shape;341;p35">
            <a:hlinkClick action="ppaction://hlinksldjump" r:id="rId11"/>
          </p:cNvPr>
          <p:cNvSpPr txBox="1"/>
          <p:nvPr/>
        </p:nvSpPr>
        <p:spPr>
          <a:xfrm>
            <a:off x="651992" y="1313842"/>
            <a:ext cx="803400" cy="2076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900">
                <a:solidFill>
                  <a:srgbClr val="1ED760"/>
                </a:solidFill>
                <a:latin typeface="Poppins Medium"/>
                <a:ea typeface="Poppins Medium"/>
                <a:cs typeface="Poppins Medium"/>
                <a:sym typeface="Poppins Medium"/>
              </a:rPr>
              <a:t>Our  Teams</a:t>
            </a:r>
            <a:endParaRPr sz="1100"/>
          </a:p>
        </p:txBody>
      </p:sp>
      <p:grpSp>
        <p:nvGrpSpPr>
          <p:cNvPr id="342" name="Google Shape;342;p35"/>
          <p:cNvGrpSpPr/>
          <p:nvPr/>
        </p:nvGrpSpPr>
        <p:grpSpPr>
          <a:xfrm>
            <a:off x="323492" y="1323388"/>
            <a:ext cx="132971" cy="153587"/>
            <a:chOff x="431322" y="1764517"/>
            <a:chExt cx="177294" cy="204783"/>
          </a:xfrm>
        </p:grpSpPr>
        <p:sp>
          <p:nvSpPr>
            <p:cNvPr id="343" name="Google Shape;343;p35">
              <a:hlinkClick action="ppaction://hlinksldjump" r:id="rId12"/>
            </p:cNvPr>
            <p:cNvSpPr/>
            <p:nvPr/>
          </p:nvSpPr>
          <p:spPr>
            <a:xfrm>
              <a:off x="431322" y="1765205"/>
              <a:ext cx="15953" cy="203670"/>
            </a:xfrm>
            <a:custGeom>
              <a:rect b="b" l="l" r="r" t="t"/>
              <a:pathLst>
                <a:path extrusionOk="0" h="1078327" w="84464">
                  <a:moveTo>
                    <a:pt x="42232" y="0"/>
                  </a:moveTo>
                  <a:cubicBezTo>
                    <a:pt x="65556" y="0"/>
                    <a:pt x="84464" y="18908"/>
                    <a:pt x="84464" y="42232"/>
                  </a:cubicBezTo>
                  <a:lnTo>
                    <a:pt x="84464" y="1036095"/>
                  </a:lnTo>
                  <a:cubicBezTo>
                    <a:pt x="84464" y="1059419"/>
                    <a:pt x="65556" y="1078327"/>
                    <a:pt x="42232" y="1078327"/>
                  </a:cubicBezTo>
                  <a:lnTo>
                    <a:pt x="42232" y="1078327"/>
                  </a:lnTo>
                  <a:cubicBezTo>
                    <a:pt x="18908" y="1078327"/>
                    <a:pt x="0" y="1059419"/>
                    <a:pt x="0" y="1036095"/>
                  </a:cubicBezTo>
                  <a:lnTo>
                    <a:pt x="0" y="42232"/>
                  </a:lnTo>
                  <a:cubicBezTo>
                    <a:pt x="0" y="18908"/>
                    <a:pt x="18908" y="0"/>
                    <a:pt x="42232" y="0"/>
                  </a:cubicBezTo>
                  <a:close/>
                </a:path>
              </a:pathLst>
            </a:custGeom>
            <a:solidFill>
              <a:srgbClr val="1ED760"/>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44" name="Google Shape;344;p35">
              <a:hlinkClick action="ppaction://hlinksldjump" r:id="rId13"/>
            </p:cNvPr>
            <p:cNvSpPr/>
            <p:nvPr/>
          </p:nvSpPr>
          <p:spPr>
            <a:xfrm>
              <a:off x="469291" y="1765205"/>
              <a:ext cx="15953" cy="203670"/>
            </a:xfrm>
            <a:custGeom>
              <a:rect b="b" l="l" r="r" t="t"/>
              <a:pathLst>
                <a:path extrusionOk="0" h="1078327" w="84464">
                  <a:moveTo>
                    <a:pt x="42232" y="0"/>
                  </a:moveTo>
                  <a:cubicBezTo>
                    <a:pt x="65556" y="0"/>
                    <a:pt x="84464" y="18908"/>
                    <a:pt x="84464" y="42232"/>
                  </a:cubicBezTo>
                  <a:lnTo>
                    <a:pt x="84464" y="1036095"/>
                  </a:lnTo>
                  <a:cubicBezTo>
                    <a:pt x="84464" y="1059419"/>
                    <a:pt x="65556" y="1078327"/>
                    <a:pt x="42232" y="1078327"/>
                  </a:cubicBezTo>
                  <a:lnTo>
                    <a:pt x="42232" y="1078327"/>
                  </a:lnTo>
                  <a:cubicBezTo>
                    <a:pt x="18908" y="1078327"/>
                    <a:pt x="0" y="1059419"/>
                    <a:pt x="0" y="1036095"/>
                  </a:cubicBezTo>
                  <a:lnTo>
                    <a:pt x="0" y="42232"/>
                  </a:lnTo>
                  <a:cubicBezTo>
                    <a:pt x="0" y="18908"/>
                    <a:pt x="18908" y="0"/>
                    <a:pt x="42232" y="0"/>
                  </a:cubicBezTo>
                  <a:close/>
                </a:path>
              </a:pathLst>
            </a:custGeom>
            <a:solidFill>
              <a:srgbClr val="1ED760"/>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45" name="Google Shape;345;p35">
              <a:hlinkClick action="ppaction://hlinksldjump" r:id="rId14"/>
            </p:cNvPr>
            <p:cNvSpPr/>
            <p:nvPr/>
          </p:nvSpPr>
          <p:spPr>
            <a:xfrm>
              <a:off x="509599" y="1764517"/>
              <a:ext cx="99017" cy="204783"/>
            </a:xfrm>
            <a:custGeom>
              <a:rect b="b" l="l" r="r" t="t"/>
              <a:pathLst>
                <a:path extrusionOk="0" h="1084222" w="524241">
                  <a:moveTo>
                    <a:pt x="482010" y="1083659"/>
                  </a:moveTo>
                  <a:lnTo>
                    <a:pt x="42232" y="1083659"/>
                  </a:lnTo>
                  <a:cubicBezTo>
                    <a:pt x="19145" y="1083659"/>
                    <a:pt x="0" y="1064514"/>
                    <a:pt x="0" y="1041427"/>
                  </a:cubicBezTo>
                  <a:lnTo>
                    <a:pt x="0" y="41933"/>
                  </a:lnTo>
                  <a:cubicBezTo>
                    <a:pt x="0" y="27293"/>
                    <a:pt x="7320" y="13778"/>
                    <a:pt x="19708" y="6458"/>
                  </a:cubicBezTo>
                  <a:cubicBezTo>
                    <a:pt x="31533" y="-1425"/>
                    <a:pt x="47300" y="-1988"/>
                    <a:pt x="60251" y="4206"/>
                  </a:cubicBezTo>
                  <a:lnTo>
                    <a:pt x="500029" y="213114"/>
                  </a:lnTo>
                  <a:cubicBezTo>
                    <a:pt x="514669" y="219871"/>
                    <a:pt x="524242" y="235075"/>
                    <a:pt x="524242" y="251405"/>
                  </a:cubicBezTo>
                  <a:lnTo>
                    <a:pt x="524242" y="1041990"/>
                  </a:lnTo>
                  <a:cubicBezTo>
                    <a:pt x="524242" y="1065077"/>
                    <a:pt x="505096" y="1084222"/>
                    <a:pt x="482010" y="1084222"/>
                  </a:cubicBezTo>
                  <a:close/>
                  <a:moveTo>
                    <a:pt x="84464" y="999195"/>
                  </a:moveTo>
                  <a:lnTo>
                    <a:pt x="439777" y="999195"/>
                  </a:lnTo>
                  <a:lnTo>
                    <a:pt x="439777" y="277307"/>
                  </a:lnTo>
                  <a:lnTo>
                    <a:pt x="84464" y="108941"/>
                  </a:lnTo>
                  <a:lnTo>
                    <a:pt x="84464" y="999195"/>
                  </a:lnTo>
                  <a:close/>
                </a:path>
              </a:pathLst>
            </a:custGeom>
            <a:solidFill>
              <a:srgbClr val="1ED760"/>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
        <p:nvSpPr>
          <p:cNvPr id="346" name="Google Shape;346;p35">
            <a:hlinkClick action="ppaction://hlinksldjump" r:id="rId15"/>
          </p:cNvPr>
          <p:cNvSpPr txBox="1"/>
          <p:nvPr/>
        </p:nvSpPr>
        <p:spPr>
          <a:xfrm>
            <a:off x="651992" y="1650656"/>
            <a:ext cx="599100" cy="2076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900">
                <a:solidFill>
                  <a:srgbClr val="B4B5B2"/>
                </a:solidFill>
                <a:latin typeface="Poppins Medium"/>
                <a:ea typeface="Poppins Medium"/>
                <a:cs typeface="Poppins Medium"/>
                <a:sym typeface="Poppins Medium"/>
              </a:rPr>
              <a:t>Agenda</a:t>
            </a:r>
            <a:endParaRPr sz="1100"/>
          </a:p>
        </p:txBody>
      </p:sp>
      <p:grpSp>
        <p:nvGrpSpPr>
          <p:cNvPr id="347" name="Google Shape;347;p35"/>
          <p:cNvGrpSpPr/>
          <p:nvPr/>
        </p:nvGrpSpPr>
        <p:grpSpPr>
          <a:xfrm>
            <a:off x="323491" y="1661080"/>
            <a:ext cx="152753" cy="152753"/>
            <a:chOff x="431322" y="2214773"/>
            <a:chExt cx="203670" cy="203670"/>
          </a:xfrm>
        </p:grpSpPr>
        <p:sp>
          <p:nvSpPr>
            <p:cNvPr id="348" name="Google Shape;348;p35">
              <a:hlinkClick action="ppaction://hlinksldjump" r:id="rId16"/>
            </p:cNvPr>
            <p:cNvSpPr/>
            <p:nvPr/>
          </p:nvSpPr>
          <p:spPr>
            <a:xfrm>
              <a:off x="431322" y="2214773"/>
              <a:ext cx="203670" cy="203670"/>
            </a:xfrm>
            <a:prstGeom prst="roundRect">
              <a:avLst>
                <a:gd fmla="val 12600" name="adj"/>
              </a:avLst>
            </a:prstGeom>
            <a:solidFill>
              <a:srgbClr val="C1C1C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pic>
          <p:nvPicPr>
            <p:cNvPr descr="Add with solid fill" id="349" name="Google Shape;349;p35">
              <a:hlinkClick action="ppaction://hlinksldjump" r:id="rId17"/>
            </p:cNvPr>
            <p:cNvPicPr preferRelativeResize="0"/>
            <p:nvPr/>
          </p:nvPicPr>
          <p:blipFill rotWithShape="1">
            <a:blip r:embed="rId18">
              <a:alphaModFix/>
            </a:blip>
            <a:srcRect b="0" l="0" r="0" t="0"/>
            <a:stretch/>
          </p:blipFill>
          <p:spPr>
            <a:xfrm>
              <a:off x="472263" y="2255714"/>
              <a:ext cx="121788" cy="121788"/>
            </a:xfrm>
            <a:prstGeom prst="rect">
              <a:avLst/>
            </a:prstGeom>
            <a:noFill/>
            <a:ln>
              <a:noFill/>
            </a:ln>
          </p:spPr>
        </p:pic>
      </p:grpSp>
      <p:grpSp>
        <p:nvGrpSpPr>
          <p:cNvPr id="350" name="Google Shape;350;p35"/>
          <p:cNvGrpSpPr/>
          <p:nvPr/>
        </p:nvGrpSpPr>
        <p:grpSpPr>
          <a:xfrm>
            <a:off x="323492" y="1995130"/>
            <a:ext cx="152752" cy="152752"/>
            <a:chOff x="431321" y="3254199"/>
            <a:chExt cx="265483" cy="265483"/>
          </a:xfrm>
        </p:grpSpPr>
        <p:sp>
          <p:nvSpPr>
            <p:cNvPr id="351" name="Google Shape;351;p35">
              <a:hlinkClick action="ppaction://hlinksldjump" r:id="rId19"/>
            </p:cNvPr>
            <p:cNvSpPr/>
            <p:nvPr/>
          </p:nvSpPr>
          <p:spPr>
            <a:xfrm>
              <a:off x="431321" y="3254199"/>
              <a:ext cx="265483" cy="265483"/>
            </a:xfrm>
            <a:prstGeom prst="roundRect">
              <a:avLst>
                <a:gd fmla="val 12600" name="adj"/>
              </a:avLst>
            </a:prstGeom>
            <a:gradFill>
              <a:gsLst>
                <a:gs pos="0">
                  <a:srgbClr val="4224B0"/>
                </a:gs>
                <a:gs pos="11000">
                  <a:srgbClr val="4224B0"/>
                </a:gs>
                <a:gs pos="100000">
                  <a:srgbClr val="7F93A0"/>
                </a:gs>
              </a:gsLst>
              <a:lin ang="2700000" scaled="0"/>
            </a:gra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descr="Heart with solid fill" id="352" name="Google Shape;352;p35">
              <a:hlinkClick action="ppaction://hlinksldjump" r:id="rId20"/>
            </p:cNvPr>
            <p:cNvSpPr/>
            <p:nvPr/>
          </p:nvSpPr>
          <p:spPr>
            <a:xfrm>
              <a:off x="498181" y="3324518"/>
              <a:ext cx="131762" cy="124845"/>
            </a:xfrm>
            <a:custGeom>
              <a:rect b="b" l="l" r="r" t="t"/>
              <a:pathLst>
                <a:path extrusionOk="0" h="613696" w="647700">
                  <a:moveTo>
                    <a:pt x="323850" y="127922"/>
                  </a:moveTo>
                  <a:cubicBezTo>
                    <a:pt x="203835" y="-110203"/>
                    <a:pt x="0" y="32672"/>
                    <a:pt x="0" y="166022"/>
                  </a:cubicBezTo>
                  <a:cubicBezTo>
                    <a:pt x="0" y="366047"/>
                    <a:pt x="323850" y="613697"/>
                    <a:pt x="323850" y="613697"/>
                  </a:cubicBezTo>
                  <a:cubicBezTo>
                    <a:pt x="323850" y="613697"/>
                    <a:pt x="647700" y="366047"/>
                    <a:pt x="647700" y="166022"/>
                  </a:cubicBezTo>
                  <a:cubicBezTo>
                    <a:pt x="647700" y="32672"/>
                    <a:pt x="443865" y="-110203"/>
                    <a:pt x="323850" y="127922"/>
                  </a:cubicBezTo>
                  <a:close/>
                </a:path>
              </a:pathLst>
            </a:custGeom>
            <a:solidFill>
              <a:srgbClr val="B4B5B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
        <p:nvSpPr>
          <p:cNvPr id="353" name="Google Shape;353;p35">
            <a:hlinkClick action="ppaction://hlinksldjump" r:id="rId21"/>
          </p:cNvPr>
          <p:cNvSpPr txBox="1"/>
          <p:nvPr/>
        </p:nvSpPr>
        <p:spPr>
          <a:xfrm>
            <a:off x="651992" y="1987469"/>
            <a:ext cx="861000" cy="2076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900">
                <a:solidFill>
                  <a:srgbClr val="B4B5B2"/>
                </a:solidFill>
                <a:latin typeface="Poppins Medium"/>
                <a:ea typeface="Poppins Medium"/>
                <a:cs typeface="Poppins Medium"/>
                <a:sym typeface="Poppins Medium"/>
              </a:rPr>
              <a:t>Our Services</a:t>
            </a:r>
            <a:endParaRPr sz="1100"/>
          </a:p>
        </p:txBody>
      </p:sp>
      <p:cxnSp>
        <p:nvCxnSpPr>
          <p:cNvPr id="354" name="Google Shape;354;p35"/>
          <p:cNvCxnSpPr/>
          <p:nvPr/>
        </p:nvCxnSpPr>
        <p:spPr>
          <a:xfrm>
            <a:off x="253142" y="2402327"/>
            <a:ext cx="1750219" cy="0"/>
          </a:xfrm>
          <a:prstGeom prst="straightConnector1">
            <a:avLst/>
          </a:prstGeom>
          <a:noFill/>
          <a:ln cap="flat" cmpd="sng" w="9525">
            <a:solidFill>
              <a:srgbClr val="555554"/>
            </a:solidFill>
            <a:prstDash val="solid"/>
            <a:miter lim="800000"/>
            <a:headEnd len="sm" w="sm" type="none"/>
            <a:tailEnd len="sm" w="sm" type="none"/>
          </a:ln>
        </p:spPr>
      </p:cxnSp>
      <p:sp>
        <p:nvSpPr>
          <p:cNvPr id="355" name="Google Shape;355;p35">
            <a:hlinkClick action="ppaction://hlinksldjump" r:id="rId22"/>
          </p:cNvPr>
          <p:cNvSpPr txBox="1"/>
          <p:nvPr/>
        </p:nvSpPr>
        <p:spPr>
          <a:xfrm>
            <a:off x="651992" y="2609435"/>
            <a:ext cx="971700" cy="2076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900">
                <a:solidFill>
                  <a:srgbClr val="B4B5B2"/>
                </a:solidFill>
                <a:latin typeface="Poppins Medium"/>
                <a:ea typeface="Poppins Medium"/>
                <a:cs typeface="Poppins Medium"/>
                <a:sym typeface="Poppins Medium"/>
              </a:rPr>
              <a:t>Achievements</a:t>
            </a:r>
            <a:endParaRPr sz="1100"/>
          </a:p>
        </p:txBody>
      </p:sp>
      <p:sp>
        <p:nvSpPr>
          <p:cNvPr id="356" name="Google Shape;356;p35">
            <a:hlinkClick action="ppaction://hlinksldjump" r:id="rId23"/>
          </p:cNvPr>
          <p:cNvSpPr/>
          <p:nvPr/>
        </p:nvSpPr>
        <p:spPr>
          <a:xfrm>
            <a:off x="352879" y="2609435"/>
            <a:ext cx="116064" cy="153590"/>
          </a:xfrm>
          <a:custGeom>
            <a:rect b="b" l="l" r="r" t="t"/>
            <a:pathLst>
              <a:path extrusionOk="0" h="621030" w="469298">
                <a:moveTo>
                  <a:pt x="467584" y="62389"/>
                </a:moveTo>
                <a:cubicBezTo>
                  <a:pt x="461298" y="29813"/>
                  <a:pt x="431294" y="-95"/>
                  <a:pt x="394242" y="0"/>
                </a:cubicBezTo>
                <a:cubicBezTo>
                  <a:pt x="287847" y="286"/>
                  <a:pt x="181453" y="0"/>
                  <a:pt x="75059" y="191"/>
                </a:cubicBezTo>
                <a:cubicBezTo>
                  <a:pt x="67248" y="191"/>
                  <a:pt x="59343" y="762"/>
                  <a:pt x="51913" y="3715"/>
                </a:cubicBezTo>
                <a:cubicBezTo>
                  <a:pt x="23910" y="15145"/>
                  <a:pt x="6860" y="35624"/>
                  <a:pt x="1240" y="65342"/>
                </a:cubicBezTo>
                <a:cubicBezTo>
                  <a:pt x="-665" y="75533"/>
                  <a:pt x="192" y="85916"/>
                  <a:pt x="192" y="96203"/>
                </a:cubicBezTo>
                <a:cubicBezTo>
                  <a:pt x="192" y="260985"/>
                  <a:pt x="192" y="425672"/>
                  <a:pt x="192" y="590455"/>
                </a:cubicBezTo>
                <a:cubicBezTo>
                  <a:pt x="192" y="608838"/>
                  <a:pt x="6384" y="617125"/>
                  <a:pt x="22671" y="621030"/>
                </a:cubicBezTo>
                <a:lnTo>
                  <a:pt x="32387" y="621030"/>
                </a:lnTo>
                <a:cubicBezTo>
                  <a:pt x="37626" y="620268"/>
                  <a:pt x="42483" y="618744"/>
                  <a:pt x="46674" y="615315"/>
                </a:cubicBezTo>
                <a:cubicBezTo>
                  <a:pt x="51437" y="611315"/>
                  <a:pt x="56771" y="607981"/>
                  <a:pt x="61819" y="604171"/>
                </a:cubicBezTo>
                <a:cubicBezTo>
                  <a:pt x="117064" y="562737"/>
                  <a:pt x="172214" y="521399"/>
                  <a:pt x="227364" y="479965"/>
                </a:cubicBezTo>
                <a:cubicBezTo>
                  <a:pt x="232380" y="476155"/>
                  <a:pt x="237333" y="476091"/>
                  <a:pt x="242223" y="479774"/>
                </a:cubicBezTo>
                <a:cubicBezTo>
                  <a:pt x="301754" y="524447"/>
                  <a:pt x="361380" y="569119"/>
                  <a:pt x="420912" y="613791"/>
                </a:cubicBezTo>
                <a:cubicBezTo>
                  <a:pt x="425484" y="617220"/>
                  <a:pt x="430151" y="620078"/>
                  <a:pt x="435866" y="621030"/>
                </a:cubicBezTo>
                <a:lnTo>
                  <a:pt x="445581" y="621030"/>
                </a:lnTo>
                <a:cubicBezTo>
                  <a:pt x="462155" y="617792"/>
                  <a:pt x="469108" y="609410"/>
                  <a:pt x="469299" y="592265"/>
                </a:cubicBezTo>
                <a:cubicBezTo>
                  <a:pt x="469299" y="591027"/>
                  <a:pt x="469299" y="589884"/>
                  <a:pt x="469299" y="588645"/>
                </a:cubicBezTo>
                <a:cubicBezTo>
                  <a:pt x="469299" y="419100"/>
                  <a:pt x="469299" y="249460"/>
                  <a:pt x="469299" y="79915"/>
                </a:cubicBezTo>
                <a:cubicBezTo>
                  <a:pt x="469299" y="74009"/>
                  <a:pt x="468822" y="68199"/>
                  <a:pt x="467679" y="62484"/>
                </a:cubicBezTo>
                <a:close/>
                <a:moveTo>
                  <a:pt x="415292" y="543211"/>
                </a:moveTo>
                <a:cubicBezTo>
                  <a:pt x="382716" y="518732"/>
                  <a:pt x="351093" y="495015"/>
                  <a:pt x="319470" y="471297"/>
                </a:cubicBezTo>
                <a:cubicBezTo>
                  <a:pt x="297372" y="454724"/>
                  <a:pt x="275274" y="438055"/>
                  <a:pt x="253176" y="421577"/>
                </a:cubicBezTo>
                <a:cubicBezTo>
                  <a:pt x="239937" y="411671"/>
                  <a:pt x="229459" y="411766"/>
                  <a:pt x="216315" y="421577"/>
                </a:cubicBezTo>
                <a:cubicBezTo>
                  <a:pt x="164022" y="460820"/>
                  <a:pt x="111730" y="500063"/>
                  <a:pt x="59438" y="539211"/>
                </a:cubicBezTo>
                <a:cubicBezTo>
                  <a:pt x="58009" y="540258"/>
                  <a:pt x="56580" y="541306"/>
                  <a:pt x="55152" y="542354"/>
                </a:cubicBezTo>
                <a:cubicBezTo>
                  <a:pt x="53151" y="541116"/>
                  <a:pt x="54009" y="539306"/>
                  <a:pt x="54009" y="537877"/>
                </a:cubicBezTo>
                <a:cubicBezTo>
                  <a:pt x="54009" y="385191"/>
                  <a:pt x="54009" y="232601"/>
                  <a:pt x="54009" y="79915"/>
                </a:cubicBezTo>
                <a:cubicBezTo>
                  <a:pt x="54009" y="62770"/>
                  <a:pt x="64391" y="52388"/>
                  <a:pt x="81536" y="52388"/>
                </a:cubicBezTo>
                <a:cubicBezTo>
                  <a:pt x="183739" y="52388"/>
                  <a:pt x="285847" y="52388"/>
                  <a:pt x="388050" y="52388"/>
                </a:cubicBezTo>
                <a:cubicBezTo>
                  <a:pt x="405195" y="52388"/>
                  <a:pt x="415578" y="62770"/>
                  <a:pt x="415578" y="79915"/>
                </a:cubicBezTo>
                <a:cubicBezTo>
                  <a:pt x="415578" y="232601"/>
                  <a:pt x="415578" y="385191"/>
                  <a:pt x="415578" y="537877"/>
                </a:cubicBezTo>
                <a:cubicBezTo>
                  <a:pt x="415578" y="539211"/>
                  <a:pt x="415482" y="540544"/>
                  <a:pt x="415387" y="543020"/>
                </a:cubicBezTo>
                <a:close/>
              </a:path>
            </a:pathLst>
          </a:custGeom>
          <a:solidFill>
            <a:srgbClr val="B4B5B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57" name="Google Shape;357;p35">
            <a:hlinkClick action="ppaction://hlinksldjump" r:id="rId24"/>
          </p:cNvPr>
          <p:cNvSpPr txBox="1"/>
          <p:nvPr/>
        </p:nvSpPr>
        <p:spPr>
          <a:xfrm>
            <a:off x="651992" y="2949011"/>
            <a:ext cx="739500" cy="2076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900">
                <a:solidFill>
                  <a:srgbClr val="B4B5B2"/>
                </a:solidFill>
                <a:latin typeface="Poppins Medium"/>
                <a:ea typeface="Poppins Medium"/>
                <a:cs typeface="Poppins Medium"/>
                <a:sym typeface="Poppins Medium"/>
              </a:rPr>
              <a:t>Our Goals </a:t>
            </a:r>
            <a:endParaRPr sz="1100"/>
          </a:p>
        </p:txBody>
      </p:sp>
      <p:sp>
        <p:nvSpPr>
          <p:cNvPr id="358" name="Google Shape;358;p35">
            <a:hlinkClick action="ppaction://hlinksldjump" r:id="rId25"/>
          </p:cNvPr>
          <p:cNvSpPr/>
          <p:nvPr/>
        </p:nvSpPr>
        <p:spPr>
          <a:xfrm>
            <a:off x="343018" y="2968523"/>
            <a:ext cx="131194" cy="154369"/>
          </a:xfrm>
          <a:custGeom>
            <a:rect b="b" l="l" r="r" t="t"/>
            <a:pathLst>
              <a:path extrusionOk="0" h="299233" w="254310">
                <a:moveTo>
                  <a:pt x="250564" y="139515"/>
                </a:moveTo>
                <a:cubicBezTo>
                  <a:pt x="238951" y="123995"/>
                  <a:pt x="227338" y="108453"/>
                  <a:pt x="215595" y="93041"/>
                </a:cubicBezTo>
                <a:cubicBezTo>
                  <a:pt x="213782" y="90667"/>
                  <a:pt x="213458" y="89221"/>
                  <a:pt x="215466" y="86609"/>
                </a:cubicBezTo>
                <a:cubicBezTo>
                  <a:pt x="227273" y="71218"/>
                  <a:pt x="238800" y="55655"/>
                  <a:pt x="250434" y="40135"/>
                </a:cubicBezTo>
                <a:cubicBezTo>
                  <a:pt x="252355" y="37588"/>
                  <a:pt x="253910" y="34890"/>
                  <a:pt x="254190" y="31631"/>
                </a:cubicBezTo>
                <a:cubicBezTo>
                  <a:pt x="255054" y="21896"/>
                  <a:pt x="248341" y="14924"/>
                  <a:pt x="238001" y="14924"/>
                </a:cubicBezTo>
                <a:cubicBezTo>
                  <a:pt x="179785" y="14924"/>
                  <a:pt x="121569" y="14924"/>
                  <a:pt x="63353" y="14967"/>
                </a:cubicBezTo>
                <a:cubicBezTo>
                  <a:pt x="61001" y="14967"/>
                  <a:pt x="59835" y="14773"/>
                  <a:pt x="59360" y="11923"/>
                </a:cubicBezTo>
                <a:cubicBezTo>
                  <a:pt x="58173" y="5102"/>
                  <a:pt x="52539" y="418"/>
                  <a:pt x="45999" y="30"/>
                </a:cubicBezTo>
                <a:cubicBezTo>
                  <a:pt x="38962" y="-380"/>
                  <a:pt x="32983" y="3483"/>
                  <a:pt x="30716" y="9916"/>
                </a:cubicBezTo>
                <a:cubicBezTo>
                  <a:pt x="29896" y="12269"/>
                  <a:pt x="29788" y="14708"/>
                  <a:pt x="29788" y="17169"/>
                </a:cubicBezTo>
                <a:cubicBezTo>
                  <a:pt x="29788" y="58310"/>
                  <a:pt x="29788" y="99474"/>
                  <a:pt x="29788" y="140615"/>
                </a:cubicBezTo>
                <a:lnTo>
                  <a:pt x="29788" y="156049"/>
                </a:lnTo>
                <a:cubicBezTo>
                  <a:pt x="29788" y="192636"/>
                  <a:pt x="29745" y="229223"/>
                  <a:pt x="29853" y="265811"/>
                </a:cubicBezTo>
                <a:cubicBezTo>
                  <a:pt x="29853" y="268725"/>
                  <a:pt x="29141" y="269631"/>
                  <a:pt x="26205" y="269437"/>
                </a:cubicBezTo>
                <a:cubicBezTo>
                  <a:pt x="22255" y="269178"/>
                  <a:pt x="18262" y="269286"/>
                  <a:pt x="14290" y="269437"/>
                </a:cubicBezTo>
                <a:cubicBezTo>
                  <a:pt x="6152" y="269761"/>
                  <a:pt x="43" y="276129"/>
                  <a:pt x="0" y="284180"/>
                </a:cubicBezTo>
                <a:cubicBezTo>
                  <a:pt x="-43" y="292274"/>
                  <a:pt x="5979" y="299031"/>
                  <a:pt x="14052" y="299095"/>
                </a:cubicBezTo>
                <a:cubicBezTo>
                  <a:pt x="34515" y="299290"/>
                  <a:pt x="54957" y="299268"/>
                  <a:pt x="75420" y="299095"/>
                </a:cubicBezTo>
                <a:cubicBezTo>
                  <a:pt x="83493" y="299031"/>
                  <a:pt x="89709" y="292318"/>
                  <a:pt x="89752" y="284331"/>
                </a:cubicBezTo>
                <a:cubicBezTo>
                  <a:pt x="89796" y="276258"/>
                  <a:pt x="83449" y="269696"/>
                  <a:pt x="75182" y="269415"/>
                </a:cubicBezTo>
                <a:cubicBezTo>
                  <a:pt x="71211" y="269286"/>
                  <a:pt x="67217" y="269156"/>
                  <a:pt x="63267" y="269437"/>
                </a:cubicBezTo>
                <a:cubicBezTo>
                  <a:pt x="60202" y="269674"/>
                  <a:pt x="59706" y="268552"/>
                  <a:pt x="59706" y="265746"/>
                </a:cubicBezTo>
                <a:cubicBezTo>
                  <a:pt x="59813" y="233238"/>
                  <a:pt x="59813" y="200752"/>
                  <a:pt x="59706" y="168245"/>
                </a:cubicBezTo>
                <a:cubicBezTo>
                  <a:pt x="59706" y="165266"/>
                  <a:pt x="60245" y="164381"/>
                  <a:pt x="63440" y="164381"/>
                </a:cubicBezTo>
                <a:cubicBezTo>
                  <a:pt x="120965" y="164489"/>
                  <a:pt x="178469" y="164467"/>
                  <a:pt x="235994" y="164467"/>
                </a:cubicBezTo>
                <a:cubicBezTo>
                  <a:pt x="237505" y="164467"/>
                  <a:pt x="239037" y="164467"/>
                  <a:pt x="240548" y="164381"/>
                </a:cubicBezTo>
                <a:cubicBezTo>
                  <a:pt x="244736" y="164143"/>
                  <a:pt x="248146" y="162309"/>
                  <a:pt x="250823" y="159092"/>
                </a:cubicBezTo>
                <a:cubicBezTo>
                  <a:pt x="255550" y="153394"/>
                  <a:pt x="255485" y="146076"/>
                  <a:pt x="250542" y="139471"/>
                </a:cubicBezTo>
                <a:close/>
                <a:moveTo>
                  <a:pt x="228374" y="147091"/>
                </a:moveTo>
                <a:cubicBezTo>
                  <a:pt x="175360" y="147091"/>
                  <a:pt x="122325" y="147091"/>
                  <a:pt x="69311" y="147091"/>
                </a:cubicBezTo>
                <a:cubicBezTo>
                  <a:pt x="63375" y="147091"/>
                  <a:pt x="59770" y="143788"/>
                  <a:pt x="59749" y="138349"/>
                </a:cubicBezTo>
                <a:cubicBezTo>
                  <a:pt x="59749" y="105906"/>
                  <a:pt x="59749" y="73463"/>
                  <a:pt x="59749" y="40999"/>
                </a:cubicBezTo>
                <a:cubicBezTo>
                  <a:pt x="59749" y="35559"/>
                  <a:pt x="63353" y="32257"/>
                  <a:pt x="69311" y="32257"/>
                </a:cubicBezTo>
                <a:cubicBezTo>
                  <a:pt x="122325" y="32257"/>
                  <a:pt x="175360" y="32257"/>
                  <a:pt x="228374" y="32257"/>
                </a:cubicBezTo>
                <a:cubicBezTo>
                  <a:pt x="228849" y="32257"/>
                  <a:pt x="229302" y="32300"/>
                  <a:pt x="230166" y="32321"/>
                </a:cubicBezTo>
                <a:cubicBezTo>
                  <a:pt x="221661" y="42682"/>
                  <a:pt x="213437" y="52720"/>
                  <a:pt x="205191" y="62757"/>
                </a:cubicBezTo>
                <a:cubicBezTo>
                  <a:pt x="199428" y="69772"/>
                  <a:pt x="193665" y="76787"/>
                  <a:pt x="187901" y="83824"/>
                </a:cubicBezTo>
                <a:cubicBezTo>
                  <a:pt x="184469" y="88012"/>
                  <a:pt x="184491" y="91358"/>
                  <a:pt x="187901" y="95524"/>
                </a:cubicBezTo>
                <a:cubicBezTo>
                  <a:pt x="201522" y="112123"/>
                  <a:pt x="215142" y="128722"/>
                  <a:pt x="228763" y="145343"/>
                </a:cubicBezTo>
                <a:cubicBezTo>
                  <a:pt x="229130" y="145796"/>
                  <a:pt x="229496" y="146249"/>
                  <a:pt x="229842" y="146702"/>
                </a:cubicBezTo>
                <a:cubicBezTo>
                  <a:pt x="229410" y="147350"/>
                  <a:pt x="228806" y="147069"/>
                  <a:pt x="228309" y="147069"/>
                </a:cubicBezTo>
                <a:close/>
              </a:path>
            </a:pathLst>
          </a:custGeom>
          <a:solidFill>
            <a:srgbClr val="B4B5B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59" name="Google Shape;359;p35">
            <a:hlinkClick action="ppaction://hlinksldjump" r:id="rId26"/>
          </p:cNvPr>
          <p:cNvSpPr txBox="1"/>
          <p:nvPr/>
        </p:nvSpPr>
        <p:spPr>
          <a:xfrm>
            <a:off x="651992" y="3288586"/>
            <a:ext cx="548400" cy="2076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900">
                <a:solidFill>
                  <a:srgbClr val="B4B5B2"/>
                </a:solidFill>
                <a:latin typeface="Poppins Medium"/>
                <a:ea typeface="Poppins Medium"/>
                <a:cs typeface="Poppins Medium"/>
                <a:sym typeface="Poppins Medium"/>
              </a:rPr>
              <a:t>Gallery</a:t>
            </a:r>
            <a:endParaRPr sz="1100"/>
          </a:p>
        </p:txBody>
      </p:sp>
      <p:grpSp>
        <p:nvGrpSpPr>
          <p:cNvPr id="360" name="Google Shape;360;p35"/>
          <p:cNvGrpSpPr/>
          <p:nvPr/>
        </p:nvGrpSpPr>
        <p:grpSpPr>
          <a:xfrm>
            <a:off x="331289" y="3288586"/>
            <a:ext cx="152753" cy="152753"/>
            <a:chOff x="5762625" y="3095625"/>
            <a:chExt cx="665130" cy="665130"/>
          </a:xfrm>
        </p:grpSpPr>
        <p:sp>
          <p:nvSpPr>
            <p:cNvPr id="361" name="Google Shape;361;p35">
              <a:hlinkClick action="ppaction://hlinksldjump" r:id="rId27"/>
            </p:cNvPr>
            <p:cNvSpPr/>
            <p:nvPr/>
          </p:nvSpPr>
          <p:spPr>
            <a:xfrm>
              <a:off x="5762625" y="3095625"/>
              <a:ext cx="665130" cy="665130"/>
            </a:xfrm>
            <a:custGeom>
              <a:rect b="b" l="l" r="r" t="t"/>
              <a:pathLst>
                <a:path extrusionOk="0" h="665130" w="665130">
                  <a:moveTo>
                    <a:pt x="663035" y="100298"/>
                  </a:moveTo>
                  <a:cubicBezTo>
                    <a:pt x="650938" y="40481"/>
                    <a:pt x="601599" y="95"/>
                    <a:pt x="540639" y="0"/>
                  </a:cubicBezTo>
                  <a:cubicBezTo>
                    <a:pt x="471392" y="0"/>
                    <a:pt x="402050" y="0"/>
                    <a:pt x="332804" y="0"/>
                  </a:cubicBezTo>
                  <a:cubicBezTo>
                    <a:pt x="263557" y="0"/>
                    <a:pt x="193643" y="0"/>
                    <a:pt x="124111" y="0"/>
                  </a:cubicBezTo>
                  <a:cubicBezTo>
                    <a:pt x="54388" y="191"/>
                    <a:pt x="95" y="54483"/>
                    <a:pt x="0" y="124397"/>
                  </a:cubicBezTo>
                  <a:cubicBezTo>
                    <a:pt x="0" y="263176"/>
                    <a:pt x="0" y="401955"/>
                    <a:pt x="0" y="540830"/>
                  </a:cubicBezTo>
                  <a:cubicBezTo>
                    <a:pt x="0" y="549021"/>
                    <a:pt x="572" y="557117"/>
                    <a:pt x="2191" y="565118"/>
                  </a:cubicBezTo>
                  <a:cubicBezTo>
                    <a:pt x="14478" y="624840"/>
                    <a:pt x="63818" y="665131"/>
                    <a:pt x="124778" y="665131"/>
                  </a:cubicBezTo>
                  <a:cubicBezTo>
                    <a:pt x="260414" y="665131"/>
                    <a:pt x="395954" y="665131"/>
                    <a:pt x="531590" y="665131"/>
                  </a:cubicBezTo>
                  <a:cubicBezTo>
                    <a:pt x="539020" y="665131"/>
                    <a:pt x="546354" y="664845"/>
                    <a:pt x="553784" y="663988"/>
                  </a:cubicBezTo>
                  <a:cubicBezTo>
                    <a:pt x="618744" y="656749"/>
                    <a:pt x="665131" y="605504"/>
                    <a:pt x="665131" y="540258"/>
                  </a:cubicBezTo>
                  <a:cubicBezTo>
                    <a:pt x="665131" y="401669"/>
                    <a:pt x="665131" y="263081"/>
                    <a:pt x="665131" y="124587"/>
                  </a:cubicBezTo>
                  <a:cubicBezTo>
                    <a:pt x="665131" y="116396"/>
                    <a:pt x="664559" y="108299"/>
                    <a:pt x="662940" y="100203"/>
                  </a:cubicBezTo>
                  <a:close/>
                  <a:moveTo>
                    <a:pt x="47530" y="126683"/>
                  </a:moveTo>
                  <a:cubicBezTo>
                    <a:pt x="47530" y="79820"/>
                    <a:pt x="79915" y="47530"/>
                    <a:pt x="126778" y="47530"/>
                  </a:cubicBezTo>
                  <a:cubicBezTo>
                    <a:pt x="264128" y="47530"/>
                    <a:pt x="401384" y="47530"/>
                    <a:pt x="538734" y="47530"/>
                  </a:cubicBezTo>
                  <a:cubicBezTo>
                    <a:pt x="585216" y="47530"/>
                    <a:pt x="617696" y="79915"/>
                    <a:pt x="617696" y="126206"/>
                  </a:cubicBezTo>
                  <a:cubicBezTo>
                    <a:pt x="617696" y="230315"/>
                    <a:pt x="617696" y="334518"/>
                    <a:pt x="617696" y="438626"/>
                  </a:cubicBezTo>
                  <a:lnTo>
                    <a:pt x="617696" y="446246"/>
                  </a:lnTo>
                  <a:cubicBezTo>
                    <a:pt x="582263" y="410813"/>
                    <a:pt x="547973" y="376523"/>
                    <a:pt x="513779" y="342233"/>
                  </a:cubicBezTo>
                  <a:cubicBezTo>
                    <a:pt x="508921" y="337375"/>
                    <a:pt x="503777" y="333375"/>
                    <a:pt x="496729" y="332708"/>
                  </a:cubicBezTo>
                  <a:cubicBezTo>
                    <a:pt x="488156" y="331851"/>
                    <a:pt x="481489" y="335280"/>
                    <a:pt x="475583" y="341281"/>
                  </a:cubicBezTo>
                  <a:cubicBezTo>
                    <a:pt x="444722" y="372332"/>
                    <a:pt x="413575" y="403193"/>
                    <a:pt x="382810" y="434340"/>
                  </a:cubicBezTo>
                  <a:cubicBezTo>
                    <a:pt x="378619" y="438531"/>
                    <a:pt x="376714" y="438245"/>
                    <a:pt x="372713" y="434340"/>
                  </a:cubicBezTo>
                  <a:cubicBezTo>
                    <a:pt x="306896" y="368237"/>
                    <a:pt x="240887" y="302324"/>
                    <a:pt x="174974" y="236411"/>
                  </a:cubicBezTo>
                  <a:cubicBezTo>
                    <a:pt x="160592" y="222028"/>
                    <a:pt x="148495" y="221933"/>
                    <a:pt x="134207" y="236220"/>
                  </a:cubicBezTo>
                  <a:cubicBezTo>
                    <a:pt x="105728" y="264700"/>
                    <a:pt x="77248" y="293180"/>
                    <a:pt x="48673" y="321755"/>
                  </a:cubicBezTo>
                  <a:cubicBezTo>
                    <a:pt x="46673" y="319564"/>
                    <a:pt x="47625" y="317278"/>
                    <a:pt x="47625" y="315182"/>
                  </a:cubicBezTo>
                  <a:cubicBezTo>
                    <a:pt x="47625" y="252317"/>
                    <a:pt x="47625" y="189548"/>
                    <a:pt x="47625" y="126683"/>
                  </a:cubicBezTo>
                  <a:close/>
                  <a:moveTo>
                    <a:pt x="487299" y="617696"/>
                  </a:moveTo>
                  <a:lnTo>
                    <a:pt x="356711" y="617696"/>
                  </a:lnTo>
                  <a:cubicBezTo>
                    <a:pt x="279749" y="617696"/>
                    <a:pt x="202787" y="617696"/>
                    <a:pt x="125825" y="617696"/>
                  </a:cubicBezTo>
                  <a:cubicBezTo>
                    <a:pt x="85153" y="617696"/>
                    <a:pt x="55055" y="592169"/>
                    <a:pt x="48387" y="552355"/>
                  </a:cubicBezTo>
                  <a:cubicBezTo>
                    <a:pt x="47720" y="548450"/>
                    <a:pt x="47625" y="544449"/>
                    <a:pt x="47625" y="540544"/>
                  </a:cubicBezTo>
                  <a:cubicBezTo>
                    <a:pt x="47625" y="492252"/>
                    <a:pt x="47625" y="444056"/>
                    <a:pt x="47530" y="395764"/>
                  </a:cubicBezTo>
                  <a:cubicBezTo>
                    <a:pt x="47530" y="391382"/>
                    <a:pt x="48959" y="388525"/>
                    <a:pt x="52007" y="385572"/>
                  </a:cubicBezTo>
                  <a:cubicBezTo>
                    <a:pt x="84677" y="353092"/>
                    <a:pt x="117158" y="320612"/>
                    <a:pt x="149638" y="287941"/>
                  </a:cubicBezTo>
                  <a:cubicBezTo>
                    <a:pt x="153162" y="284417"/>
                    <a:pt x="154972" y="283178"/>
                    <a:pt x="159258" y="287560"/>
                  </a:cubicBezTo>
                  <a:cubicBezTo>
                    <a:pt x="267557" y="396145"/>
                    <a:pt x="376047" y="504635"/>
                    <a:pt x="484537" y="613124"/>
                  </a:cubicBezTo>
                  <a:cubicBezTo>
                    <a:pt x="485680" y="614267"/>
                    <a:pt x="487013" y="615315"/>
                    <a:pt x="488347" y="616363"/>
                  </a:cubicBezTo>
                  <a:cubicBezTo>
                    <a:pt x="488061" y="616839"/>
                    <a:pt x="487680" y="617315"/>
                    <a:pt x="487394" y="617792"/>
                  </a:cubicBezTo>
                  <a:close/>
                  <a:moveTo>
                    <a:pt x="597503" y="593217"/>
                  </a:moveTo>
                  <a:cubicBezTo>
                    <a:pt x="587312" y="604171"/>
                    <a:pt x="574929" y="611410"/>
                    <a:pt x="560451" y="615220"/>
                  </a:cubicBezTo>
                  <a:cubicBezTo>
                    <a:pt x="556641" y="616172"/>
                    <a:pt x="554165" y="615791"/>
                    <a:pt x="551307" y="612934"/>
                  </a:cubicBezTo>
                  <a:cubicBezTo>
                    <a:pt x="505968" y="567404"/>
                    <a:pt x="460439" y="521875"/>
                    <a:pt x="414909" y="476536"/>
                  </a:cubicBezTo>
                  <a:cubicBezTo>
                    <a:pt x="412051" y="473678"/>
                    <a:pt x="411671" y="472250"/>
                    <a:pt x="414814" y="469201"/>
                  </a:cubicBezTo>
                  <a:cubicBezTo>
                    <a:pt x="440150" y="444151"/>
                    <a:pt x="465296" y="419005"/>
                    <a:pt x="490347" y="393668"/>
                  </a:cubicBezTo>
                  <a:cubicBezTo>
                    <a:pt x="493205" y="390811"/>
                    <a:pt x="494729" y="390335"/>
                    <a:pt x="497872" y="393478"/>
                  </a:cubicBezTo>
                  <a:cubicBezTo>
                    <a:pt x="536734" y="432625"/>
                    <a:pt x="575786" y="471583"/>
                    <a:pt x="614839" y="510540"/>
                  </a:cubicBezTo>
                  <a:cubicBezTo>
                    <a:pt x="616934" y="512636"/>
                    <a:pt x="617887" y="514731"/>
                    <a:pt x="617792" y="517684"/>
                  </a:cubicBezTo>
                  <a:cubicBezTo>
                    <a:pt x="617601" y="522637"/>
                    <a:pt x="617792" y="527590"/>
                    <a:pt x="617792" y="534734"/>
                  </a:cubicBezTo>
                  <a:cubicBezTo>
                    <a:pt x="619125" y="555498"/>
                    <a:pt x="613505" y="576167"/>
                    <a:pt x="597599" y="593312"/>
                  </a:cubicBezTo>
                  <a:close/>
                </a:path>
              </a:pathLst>
            </a:custGeom>
            <a:solidFill>
              <a:srgbClr val="B4B5B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62" name="Google Shape;362;p35">
              <a:hlinkClick action="ppaction://hlinksldjump" r:id="rId28"/>
            </p:cNvPr>
            <p:cNvSpPr/>
            <p:nvPr/>
          </p:nvSpPr>
          <p:spPr>
            <a:xfrm>
              <a:off x="6166578" y="3190683"/>
              <a:ext cx="166213" cy="166307"/>
            </a:xfrm>
            <a:custGeom>
              <a:rect b="b" l="l" r="r" t="t"/>
              <a:pathLst>
                <a:path extrusionOk="0" h="166307" w="166213">
                  <a:moveTo>
                    <a:pt x="83345" y="166307"/>
                  </a:moveTo>
                  <a:cubicBezTo>
                    <a:pt x="128589" y="166307"/>
                    <a:pt x="166022" y="129160"/>
                    <a:pt x="166213" y="83821"/>
                  </a:cubicBezTo>
                  <a:cubicBezTo>
                    <a:pt x="166403" y="37529"/>
                    <a:pt x="129351" y="191"/>
                    <a:pt x="83250" y="1"/>
                  </a:cubicBezTo>
                  <a:cubicBezTo>
                    <a:pt x="37911" y="-190"/>
                    <a:pt x="287" y="36958"/>
                    <a:pt x="2" y="82011"/>
                  </a:cubicBezTo>
                  <a:cubicBezTo>
                    <a:pt x="-284" y="128683"/>
                    <a:pt x="36863" y="166117"/>
                    <a:pt x="83345" y="166212"/>
                  </a:cubicBezTo>
                  <a:close/>
                  <a:moveTo>
                    <a:pt x="82869" y="47530"/>
                  </a:moveTo>
                  <a:cubicBezTo>
                    <a:pt x="102681" y="47530"/>
                    <a:pt x="118778" y="63628"/>
                    <a:pt x="118683" y="83344"/>
                  </a:cubicBezTo>
                  <a:cubicBezTo>
                    <a:pt x="118683" y="102775"/>
                    <a:pt x="102681" y="118682"/>
                    <a:pt x="83250" y="118777"/>
                  </a:cubicBezTo>
                  <a:cubicBezTo>
                    <a:pt x="63533" y="118777"/>
                    <a:pt x="47436" y="102775"/>
                    <a:pt x="47436" y="82963"/>
                  </a:cubicBezTo>
                  <a:cubicBezTo>
                    <a:pt x="47436" y="63628"/>
                    <a:pt x="63533" y="47530"/>
                    <a:pt x="82869" y="47530"/>
                  </a:cubicBezTo>
                  <a:close/>
                </a:path>
              </a:pathLst>
            </a:custGeom>
            <a:solidFill>
              <a:srgbClr val="B4B5B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
        <p:nvSpPr>
          <p:cNvPr id="363" name="Google Shape;363;p35">
            <a:hlinkClick action="ppaction://hlinksldjump" r:id="rId29"/>
          </p:cNvPr>
          <p:cNvSpPr txBox="1"/>
          <p:nvPr/>
        </p:nvSpPr>
        <p:spPr>
          <a:xfrm>
            <a:off x="651992" y="3628161"/>
            <a:ext cx="534000" cy="2076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900">
                <a:solidFill>
                  <a:srgbClr val="B4B5B2"/>
                </a:solidFill>
                <a:latin typeface="Poppins Medium"/>
                <a:ea typeface="Poppins Medium"/>
                <a:cs typeface="Poppins Medium"/>
                <a:sym typeface="Poppins Medium"/>
              </a:rPr>
              <a:t>Pricing</a:t>
            </a:r>
            <a:endParaRPr sz="1100"/>
          </a:p>
        </p:txBody>
      </p:sp>
      <p:grpSp>
        <p:nvGrpSpPr>
          <p:cNvPr id="364" name="Google Shape;364;p35"/>
          <p:cNvGrpSpPr/>
          <p:nvPr/>
        </p:nvGrpSpPr>
        <p:grpSpPr>
          <a:xfrm>
            <a:off x="323491" y="3647789"/>
            <a:ext cx="155748" cy="155800"/>
            <a:chOff x="6124575" y="3380359"/>
            <a:chExt cx="468618" cy="468774"/>
          </a:xfrm>
        </p:grpSpPr>
        <p:sp>
          <p:nvSpPr>
            <p:cNvPr id="365" name="Google Shape;365;p35">
              <a:hlinkClick action="ppaction://hlinksldjump" r:id="rId30"/>
            </p:cNvPr>
            <p:cNvSpPr/>
            <p:nvPr/>
          </p:nvSpPr>
          <p:spPr>
            <a:xfrm>
              <a:off x="6124575" y="3380359"/>
              <a:ext cx="468618" cy="468774"/>
            </a:xfrm>
            <a:custGeom>
              <a:rect b="b" l="l" r="r" t="t"/>
              <a:pathLst>
                <a:path extrusionOk="0" h="468774" w="468618">
                  <a:moveTo>
                    <a:pt x="468523" y="56377"/>
                  </a:moveTo>
                  <a:cubicBezTo>
                    <a:pt x="468523" y="53329"/>
                    <a:pt x="468523" y="50186"/>
                    <a:pt x="467951" y="47138"/>
                  </a:cubicBezTo>
                  <a:cubicBezTo>
                    <a:pt x="463094" y="18849"/>
                    <a:pt x="441567" y="466"/>
                    <a:pt x="412706" y="85"/>
                  </a:cubicBezTo>
                  <a:cubicBezTo>
                    <a:pt x="391561" y="-106"/>
                    <a:pt x="370415" y="85"/>
                    <a:pt x="349270" y="85"/>
                  </a:cubicBezTo>
                  <a:cubicBezTo>
                    <a:pt x="329744" y="85"/>
                    <a:pt x="310217" y="85"/>
                    <a:pt x="290691" y="85"/>
                  </a:cubicBezTo>
                  <a:cubicBezTo>
                    <a:pt x="259640" y="-106"/>
                    <a:pt x="233446" y="10943"/>
                    <a:pt x="211538" y="32946"/>
                  </a:cubicBezTo>
                  <a:cubicBezTo>
                    <a:pt x="146959" y="97716"/>
                    <a:pt x="82379" y="162391"/>
                    <a:pt x="17800" y="227065"/>
                  </a:cubicBezTo>
                  <a:cubicBezTo>
                    <a:pt x="-5917" y="250878"/>
                    <a:pt x="-5917" y="284120"/>
                    <a:pt x="17705" y="307837"/>
                  </a:cubicBezTo>
                  <a:cubicBezTo>
                    <a:pt x="65234" y="355558"/>
                    <a:pt x="112859" y="403183"/>
                    <a:pt x="160484" y="450808"/>
                  </a:cubicBezTo>
                  <a:cubicBezTo>
                    <a:pt x="184392" y="474715"/>
                    <a:pt x="217539" y="474811"/>
                    <a:pt x="241542" y="450808"/>
                  </a:cubicBezTo>
                  <a:cubicBezTo>
                    <a:pt x="306407" y="386133"/>
                    <a:pt x="371177" y="321363"/>
                    <a:pt x="435947" y="256688"/>
                  </a:cubicBezTo>
                  <a:cubicBezTo>
                    <a:pt x="457664" y="234971"/>
                    <a:pt x="468713" y="208777"/>
                    <a:pt x="468618" y="177916"/>
                  </a:cubicBezTo>
                  <a:cubicBezTo>
                    <a:pt x="468523" y="137435"/>
                    <a:pt x="468618" y="96859"/>
                    <a:pt x="468618" y="56377"/>
                  </a:cubicBezTo>
                  <a:close/>
                  <a:moveTo>
                    <a:pt x="409944" y="230875"/>
                  </a:moveTo>
                  <a:cubicBezTo>
                    <a:pt x="345174" y="295455"/>
                    <a:pt x="280595" y="360034"/>
                    <a:pt x="215920" y="424709"/>
                  </a:cubicBezTo>
                  <a:cubicBezTo>
                    <a:pt x="206014" y="434615"/>
                    <a:pt x="196013" y="434615"/>
                    <a:pt x="186202" y="424709"/>
                  </a:cubicBezTo>
                  <a:cubicBezTo>
                    <a:pt x="139053" y="377560"/>
                    <a:pt x="92000" y="330316"/>
                    <a:pt x="44851" y="283168"/>
                  </a:cubicBezTo>
                  <a:cubicBezTo>
                    <a:pt x="33707" y="272023"/>
                    <a:pt x="33802" y="262879"/>
                    <a:pt x="44851" y="251735"/>
                  </a:cubicBezTo>
                  <a:cubicBezTo>
                    <a:pt x="108764" y="187727"/>
                    <a:pt x="172676" y="123814"/>
                    <a:pt x="236494" y="59711"/>
                  </a:cubicBezTo>
                  <a:cubicBezTo>
                    <a:pt x="252020" y="44090"/>
                    <a:pt x="270403" y="36375"/>
                    <a:pt x="292406" y="36565"/>
                  </a:cubicBezTo>
                  <a:cubicBezTo>
                    <a:pt x="331744" y="36756"/>
                    <a:pt x="371082" y="36565"/>
                    <a:pt x="410516" y="36565"/>
                  </a:cubicBezTo>
                  <a:cubicBezTo>
                    <a:pt x="425184" y="36565"/>
                    <a:pt x="432233" y="43709"/>
                    <a:pt x="432233" y="58473"/>
                  </a:cubicBezTo>
                  <a:cubicBezTo>
                    <a:pt x="432233" y="78666"/>
                    <a:pt x="432233" y="98859"/>
                    <a:pt x="432233" y="118957"/>
                  </a:cubicBezTo>
                  <a:cubicBezTo>
                    <a:pt x="432233" y="138292"/>
                    <a:pt x="432233" y="157628"/>
                    <a:pt x="432233" y="177059"/>
                  </a:cubicBezTo>
                  <a:cubicBezTo>
                    <a:pt x="432233" y="198109"/>
                    <a:pt x="424994" y="216016"/>
                    <a:pt x="410039" y="230875"/>
                  </a:cubicBezTo>
                  <a:close/>
                </a:path>
              </a:pathLst>
            </a:custGeom>
            <a:solidFill>
              <a:srgbClr val="B4B5B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66" name="Google Shape;366;p35">
              <a:hlinkClick action="ppaction://hlinksldjump" r:id="rId31"/>
            </p:cNvPr>
            <p:cNvSpPr/>
            <p:nvPr/>
          </p:nvSpPr>
          <p:spPr>
            <a:xfrm>
              <a:off x="6405646" y="3456453"/>
              <a:ext cx="109824" cy="109728"/>
            </a:xfrm>
            <a:custGeom>
              <a:rect b="b" l="l" r="r" t="t"/>
              <a:pathLst>
                <a:path extrusionOk="0" h="109728" w="109824">
                  <a:moveTo>
                    <a:pt x="55055" y="0"/>
                  </a:moveTo>
                  <a:cubicBezTo>
                    <a:pt x="24765" y="-95"/>
                    <a:pt x="95" y="24480"/>
                    <a:pt x="0" y="54674"/>
                  </a:cubicBezTo>
                  <a:cubicBezTo>
                    <a:pt x="0" y="84868"/>
                    <a:pt x="24575" y="109633"/>
                    <a:pt x="54769" y="109728"/>
                  </a:cubicBezTo>
                  <a:cubicBezTo>
                    <a:pt x="85058" y="109728"/>
                    <a:pt x="109633" y="85344"/>
                    <a:pt x="109823" y="55055"/>
                  </a:cubicBezTo>
                  <a:cubicBezTo>
                    <a:pt x="110014" y="24861"/>
                    <a:pt x="85344" y="191"/>
                    <a:pt x="55055" y="96"/>
                  </a:cubicBezTo>
                  <a:close/>
                  <a:moveTo>
                    <a:pt x="54673" y="73152"/>
                  </a:moveTo>
                  <a:cubicBezTo>
                    <a:pt x="44577" y="72962"/>
                    <a:pt x="36576" y="64675"/>
                    <a:pt x="36671" y="54579"/>
                  </a:cubicBezTo>
                  <a:cubicBezTo>
                    <a:pt x="36766" y="44482"/>
                    <a:pt x="45053" y="36386"/>
                    <a:pt x="55150" y="36481"/>
                  </a:cubicBezTo>
                  <a:cubicBezTo>
                    <a:pt x="65151" y="36576"/>
                    <a:pt x="73247" y="44958"/>
                    <a:pt x="73152" y="55055"/>
                  </a:cubicBezTo>
                  <a:cubicBezTo>
                    <a:pt x="73057" y="65151"/>
                    <a:pt x="64675" y="73248"/>
                    <a:pt x="54673" y="73152"/>
                  </a:cubicBezTo>
                  <a:close/>
                </a:path>
              </a:pathLst>
            </a:custGeom>
            <a:solidFill>
              <a:srgbClr val="B4B5B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
        <p:nvSpPr>
          <p:cNvPr id="367" name="Google Shape;367;p35">
            <a:hlinkClick action="ppaction://hlinksldjump" r:id="rId32"/>
          </p:cNvPr>
          <p:cNvSpPr txBox="1"/>
          <p:nvPr/>
        </p:nvSpPr>
        <p:spPr>
          <a:xfrm>
            <a:off x="651992" y="3967736"/>
            <a:ext cx="780600" cy="2076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900">
                <a:solidFill>
                  <a:srgbClr val="B4B5B2"/>
                </a:solidFill>
                <a:latin typeface="Poppins Medium"/>
                <a:ea typeface="Poppins Medium"/>
                <a:cs typeface="Poppins Medium"/>
                <a:sym typeface="Poppins Medium"/>
              </a:rPr>
              <a:t>Contact Us</a:t>
            </a:r>
            <a:endParaRPr sz="1100"/>
          </a:p>
        </p:txBody>
      </p:sp>
      <p:sp>
        <p:nvSpPr>
          <p:cNvPr id="368" name="Google Shape;368;p35">
            <a:hlinkClick action="ppaction://hlinksldjump" r:id="rId33"/>
          </p:cNvPr>
          <p:cNvSpPr/>
          <p:nvPr/>
        </p:nvSpPr>
        <p:spPr>
          <a:xfrm>
            <a:off x="327197" y="3969701"/>
            <a:ext cx="148874" cy="148865"/>
          </a:xfrm>
          <a:custGeom>
            <a:rect b="b" l="l" r="r" t="t"/>
            <a:pathLst>
              <a:path extrusionOk="0" h="692149" w="692188">
                <a:moveTo>
                  <a:pt x="676275" y="478060"/>
                </a:moveTo>
                <a:cubicBezTo>
                  <a:pt x="606266" y="450056"/>
                  <a:pt x="536258" y="422053"/>
                  <a:pt x="466154" y="394049"/>
                </a:cubicBezTo>
                <a:cubicBezTo>
                  <a:pt x="450247" y="387668"/>
                  <a:pt x="440531" y="392049"/>
                  <a:pt x="434150" y="407956"/>
                </a:cubicBezTo>
                <a:cubicBezTo>
                  <a:pt x="423005" y="435864"/>
                  <a:pt x="411575" y="463677"/>
                  <a:pt x="400907" y="491871"/>
                </a:cubicBezTo>
                <a:cubicBezTo>
                  <a:pt x="398431" y="498443"/>
                  <a:pt x="395288" y="499491"/>
                  <a:pt x="389096" y="498729"/>
                </a:cubicBezTo>
                <a:cubicBezTo>
                  <a:pt x="342138" y="493205"/>
                  <a:pt x="300609" y="475393"/>
                  <a:pt x="265462" y="443675"/>
                </a:cubicBezTo>
                <a:cubicBezTo>
                  <a:pt x="223456" y="405765"/>
                  <a:pt x="199739" y="358235"/>
                  <a:pt x="193453" y="302038"/>
                </a:cubicBezTo>
                <a:cubicBezTo>
                  <a:pt x="192881" y="296609"/>
                  <a:pt x="194024" y="293942"/>
                  <a:pt x="199644" y="291751"/>
                </a:cubicBezTo>
                <a:cubicBezTo>
                  <a:pt x="227933" y="280892"/>
                  <a:pt x="255937" y="269462"/>
                  <a:pt x="284131" y="258223"/>
                </a:cubicBezTo>
                <a:cubicBezTo>
                  <a:pt x="300323" y="251746"/>
                  <a:pt x="304514" y="242030"/>
                  <a:pt x="298037" y="225647"/>
                </a:cubicBezTo>
                <a:cubicBezTo>
                  <a:pt x="270415" y="156686"/>
                  <a:pt x="242697" y="87725"/>
                  <a:pt x="215360" y="18669"/>
                </a:cubicBezTo>
                <a:cubicBezTo>
                  <a:pt x="211931" y="10096"/>
                  <a:pt x="207645" y="3239"/>
                  <a:pt x="198787" y="0"/>
                </a:cubicBezTo>
                <a:lnTo>
                  <a:pt x="192024" y="0"/>
                </a:lnTo>
                <a:cubicBezTo>
                  <a:pt x="189357" y="2000"/>
                  <a:pt x="186595" y="2191"/>
                  <a:pt x="183928" y="0"/>
                </a:cubicBezTo>
                <a:lnTo>
                  <a:pt x="174498" y="0"/>
                </a:lnTo>
                <a:cubicBezTo>
                  <a:pt x="167069" y="1619"/>
                  <a:pt x="159353" y="953"/>
                  <a:pt x="151924" y="2858"/>
                </a:cubicBezTo>
                <a:cubicBezTo>
                  <a:pt x="86582" y="18860"/>
                  <a:pt x="40291" y="57531"/>
                  <a:pt x="13335" y="119063"/>
                </a:cubicBezTo>
                <a:cubicBezTo>
                  <a:pt x="5810" y="136303"/>
                  <a:pt x="1524" y="154400"/>
                  <a:pt x="0" y="173069"/>
                </a:cubicBezTo>
                <a:lnTo>
                  <a:pt x="0" y="181166"/>
                </a:lnTo>
                <a:cubicBezTo>
                  <a:pt x="1143" y="183833"/>
                  <a:pt x="1143" y="186595"/>
                  <a:pt x="0" y="189262"/>
                </a:cubicBezTo>
                <a:lnTo>
                  <a:pt x="0" y="198692"/>
                </a:lnTo>
                <a:cubicBezTo>
                  <a:pt x="1143" y="201835"/>
                  <a:pt x="1143" y="204978"/>
                  <a:pt x="0" y="208121"/>
                </a:cubicBezTo>
                <a:lnTo>
                  <a:pt x="0" y="212217"/>
                </a:lnTo>
                <a:cubicBezTo>
                  <a:pt x="953" y="213074"/>
                  <a:pt x="667" y="214122"/>
                  <a:pt x="667" y="215170"/>
                </a:cubicBezTo>
                <a:cubicBezTo>
                  <a:pt x="667" y="215932"/>
                  <a:pt x="667" y="216789"/>
                  <a:pt x="667" y="217551"/>
                </a:cubicBezTo>
                <a:cubicBezTo>
                  <a:pt x="667" y="218313"/>
                  <a:pt x="667" y="219170"/>
                  <a:pt x="667" y="219932"/>
                </a:cubicBezTo>
                <a:cubicBezTo>
                  <a:pt x="667" y="220980"/>
                  <a:pt x="857" y="222123"/>
                  <a:pt x="0" y="222885"/>
                </a:cubicBezTo>
                <a:lnTo>
                  <a:pt x="0" y="228314"/>
                </a:lnTo>
                <a:cubicBezTo>
                  <a:pt x="2477" y="229553"/>
                  <a:pt x="1334" y="231934"/>
                  <a:pt x="1429" y="233648"/>
                </a:cubicBezTo>
                <a:cubicBezTo>
                  <a:pt x="7239" y="300990"/>
                  <a:pt x="24479" y="365189"/>
                  <a:pt x="56769" y="424625"/>
                </a:cubicBezTo>
                <a:cubicBezTo>
                  <a:pt x="132017" y="563213"/>
                  <a:pt x="246983" y="649605"/>
                  <a:pt x="401479" y="682371"/>
                </a:cubicBezTo>
                <a:cubicBezTo>
                  <a:pt x="439674" y="690467"/>
                  <a:pt x="478536" y="694373"/>
                  <a:pt x="517589" y="690848"/>
                </a:cubicBezTo>
                <a:cubicBezTo>
                  <a:pt x="614267" y="682276"/>
                  <a:pt x="690848" y="599218"/>
                  <a:pt x="692182" y="501968"/>
                </a:cubicBezTo>
                <a:cubicBezTo>
                  <a:pt x="692372" y="488537"/>
                  <a:pt x="688562" y="482632"/>
                  <a:pt x="676180" y="477679"/>
                </a:cubicBezTo>
                <a:close/>
                <a:moveTo>
                  <a:pt x="650367" y="520065"/>
                </a:moveTo>
                <a:cubicBezTo>
                  <a:pt x="642366" y="579215"/>
                  <a:pt x="596837" y="630936"/>
                  <a:pt x="538925" y="646271"/>
                </a:cubicBezTo>
                <a:cubicBezTo>
                  <a:pt x="523399" y="650367"/>
                  <a:pt x="507587" y="652272"/>
                  <a:pt x="493014" y="651701"/>
                </a:cubicBezTo>
                <a:cubicBezTo>
                  <a:pt x="292418" y="650653"/>
                  <a:pt x="113348" y="513683"/>
                  <a:pt x="58103" y="320421"/>
                </a:cubicBezTo>
                <a:cubicBezTo>
                  <a:pt x="46387" y="279273"/>
                  <a:pt x="40481" y="237268"/>
                  <a:pt x="40577" y="194405"/>
                </a:cubicBezTo>
                <a:cubicBezTo>
                  <a:pt x="40672" y="117920"/>
                  <a:pt x="95726" y="53912"/>
                  <a:pt x="171164" y="42101"/>
                </a:cubicBezTo>
                <a:cubicBezTo>
                  <a:pt x="177641" y="41053"/>
                  <a:pt x="181261" y="41910"/>
                  <a:pt x="184023" y="49149"/>
                </a:cubicBezTo>
                <a:cubicBezTo>
                  <a:pt x="206407" y="106204"/>
                  <a:pt x="229267" y="163163"/>
                  <a:pt x="252222" y="219932"/>
                </a:cubicBezTo>
                <a:cubicBezTo>
                  <a:pt x="254318" y="225076"/>
                  <a:pt x="253651" y="226790"/>
                  <a:pt x="248317" y="228886"/>
                </a:cubicBezTo>
                <a:cubicBezTo>
                  <a:pt x="221266" y="239268"/>
                  <a:pt x="194501" y="250222"/>
                  <a:pt x="167545" y="260985"/>
                </a:cubicBezTo>
                <a:cubicBezTo>
                  <a:pt x="156305" y="265462"/>
                  <a:pt x="151638" y="271939"/>
                  <a:pt x="152114" y="283559"/>
                </a:cubicBezTo>
                <a:cubicBezTo>
                  <a:pt x="156877" y="392906"/>
                  <a:pt x="208979" y="471202"/>
                  <a:pt x="307467" y="518255"/>
                </a:cubicBezTo>
                <a:cubicBezTo>
                  <a:pt x="339757" y="533686"/>
                  <a:pt x="374523" y="539877"/>
                  <a:pt x="410242" y="540163"/>
                </a:cubicBezTo>
                <a:cubicBezTo>
                  <a:pt x="420719" y="540163"/>
                  <a:pt x="427292" y="534543"/>
                  <a:pt x="431101" y="525018"/>
                </a:cubicBezTo>
                <a:cubicBezTo>
                  <a:pt x="441865" y="497872"/>
                  <a:pt x="452819" y="470821"/>
                  <a:pt x="463487" y="443675"/>
                </a:cubicBezTo>
                <a:cubicBezTo>
                  <a:pt x="465392" y="438912"/>
                  <a:pt x="467011" y="437864"/>
                  <a:pt x="471964" y="439865"/>
                </a:cubicBezTo>
                <a:cubicBezTo>
                  <a:pt x="529019" y="462915"/>
                  <a:pt x="586073" y="485775"/>
                  <a:pt x="643319" y="508349"/>
                </a:cubicBezTo>
                <a:cubicBezTo>
                  <a:pt x="649510" y="510826"/>
                  <a:pt x="651129" y="513683"/>
                  <a:pt x="650272" y="520065"/>
                </a:cubicBezTo>
                <a:close/>
              </a:path>
            </a:pathLst>
          </a:custGeom>
          <a:solidFill>
            <a:srgbClr val="B4B5B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nvGrpSpPr>
          <p:cNvPr id="369" name="Google Shape;369;p35"/>
          <p:cNvGrpSpPr/>
          <p:nvPr/>
        </p:nvGrpSpPr>
        <p:grpSpPr>
          <a:xfrm>
            <a:off x="6828349" y="220591"/>
            <a:ext cx="758250" cy="223425"/>
            <a:chOff x="9104466" y="294121"/>
            <a:chExt cx="1011000" cy="297900"/>
          </a:xfrm>
        </p:grpSpPr>
        <p:sp>
          <p:nvSpPr>
            <p:cNvPr id="370" name="Google Shape;370;p35"/>
            <p:cNvSpPr/>
            <p:nvPr/>
          </p:nvSpPr>
          <p:spPr>
            <a:xfrm>
              <a:off x="9104466" y="294121"/>
              <a:ext cx="1011000" cy="297900"/>
            </a:xfrm>
            <a:prstGeom prst="roundRect">
              <a:avLst>
                <a:gd fmla="val 50000" name="adj"/>
              </a:avLst>
            </a:prstGeom>
            <a:noFill/>
            <a:ln cap="flat" cmpd="sng" w="9525">
              <a:solidFill>
                <a:schemeClr val="l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71" name="Google Shape;371;p35"/>
            <p:cNvSpPr txBox="1"/>
            <p:nvPr/>
          </p:nvSpPr>
          <p:spPr>
            <a:xfrm>
              <a:off x="9179442" y="302573"/>
              <a:ext cx="861000" cy="2769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900">
                  <a:solidFill>
                    <a:schemeClr val="lt1"/>
                  </a:solidFill>
                  <a:latin typeface="Poppins Medium"/>
                  <a:ea typeface="Poppins Medium"/>
                  <a:cs typeface="Poppins Medium"/>
                  <a:sym typeface="Poppins Medium"/>
                </a:rPr>
                <a:t>Upgrade</a:t>
              </a:r>
              <a:endParaRPr sz="1100"/>
            </a:p>
          </p:txBody>
        </p:sp>
      </p:grpSp>
      <p:sp>
        <p:nvSpPr>
          <p:cNvPr id="372" name="Google Shape;372;p35"/>
          <p:cNvSpPr/>
          <p:nvPr/>
        </p:nvSpPr>
        <p:spPr>
          <a:xfrm>
            <a:off x="7821330" y="220591"/>
            <a:ext cx="1022700" cy="223500"/>
          </a:xfrm>
          <a:prstGeom prst="roundRect">
            <a:avLst>
              <a:gd fmla="val 50000" name="adj"/>
            </a:avLst>
          </a:prstGeom>
          <a:solidFill>
            <a:srgbClr val="0A080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73" name="Google Shape;373;p35"/>
          <p:cNvSpPr txBox="1"/>
          <p:nvPr/>
        </p:nvSpPr>
        <p:spPr>
          <a:xfrm>
            <a:off x="7994698" y="228442"/>
            <a:ext cx="681900" cy="2079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900">
                <a:solidFill>
                  <a:schemeClr val="lt1"/>
                </a:solidFill>
                <a:latin typeface="Poppins Medium"/>
                <a:ea typeface="Poppins Medium"/>
                <a:cs typeface="Poppins Medium"/>
                <a:sym typeface="Poppins Medium"/>
              </a:rPr>
              <a:t>John Doe</a:t>
            </a:r>
            <a:endParaRPr sz="1100"/>
          </a:p>
        </p:txBody>
      </p:sp>
      <p:sp>
        <p:nvSpPr>
          <p:cNvPr id="374" name="Google Shape;374;p35"/>
          <p:cNvSpPr/>
          <p:nvPr/>
        </p:nvSpPr>
        <p:spPr>
          <a:xfrm>
            <a:off x="7849446" y="241506"/>
            <a:ext cx="178500" cy="178500"/>
          </a:xfrm>
          <a:prstGeom prst="ellipse">
            <a:avLst/>
          </a:prstGeom>
          <a:solidFill>
            <a:srgbClr val="55555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75" name="Google Shape;375;p35"/>
          <p:cNvSpPr/>
          <p:nvPr/>
        </p:nvSpPr>
        <p:spPr>
          <a:xfrm>
            <a:off x="7895219" y="282786"/>
            <a:ext cx="87048" cy="96035"/>
          </a:xfrm>
          <a:custGeom>
            <a:rect b="b" l="l" r="r" t="t"/>
            <a:pathLst>
              <a:path extrusionOk="0" h="128047" w="116064">
                <a:moveTo>
                  <a:pt x="115527" y="108391"/>
                </a:moveTo>
                <a:cubicBezTo>
                  <a:pt x="113261" y="93389"/>
                  <a:pt x="106280" y="81019"/>
                  <a:pt x="94646" y="71344"/>
                </a:cubicBezTo>
                <a:cubicBezTo>
                  <a:pt x="90176" y="67609"/>
                  <a:pt x="85154" y="64731"/>
                  <a:pt x="79582" y="62465"/>
                </a:cubicBezTo>
                <a:cubicBezTo>
                  <a:pt x="95932" y="49177"/>
                  <a:pt x="96973" y="26153"/>
                  <a:pt x="84052" y="11702"/>
                </a:cubicBezTo>
                <a:cubicBezTo>
                  <a:pt x="71315" y="-2627"/>
                  <a:pt x="49516" y="-3974"/>
                  <a:pt x="35187" y="8640"/>
                </a:cubicBezTo>
                <a:cubicBezTo>
                  <a:pt x="27900" y="15070"/>
                  <a:pt x="23859" y="23214"/>
                  <a:pt x="23308" y="32889"/>
                </a:cubicBezTo>
                <a:cubicBezTo>
                  <a:pt x="22696" y="44891"/>
                  <a:pt x="27288" y="54689"/>
                  <a:pt x="36534" y="62404"/>
                </a:cubicBezTo>
                <a:cubicBezTo>
                  <a:pt x="36106" y="62588"/>
                  <a:pt x="35800" y="62771"/>
                  <a:pt x="35432" y="62894"/>
                </a:cubicBezTo>
                <a:cubicBezTo>
                  <a:pt x="20981" y="69201"/>
                  <a:pt x="10694" y="79611"/>
                  <a:pt x="4448" y="94123"/>
                </a:cubicBezTo>
                <a:cubicBezTo>
                  <a:pt x="529" y="103370"/>
                  <a:pt x="-329" y="112984"/>
                  <a:pt x="100" y="122842"/>
                </a:cubicBezTo>
                <a:cubicBezTo>
                  <a:pt x="100" y="124189"/>
                  <a:pt x="712" y="125292"/>
                  <a:pt x="1631" y="126210"/>
                </a:cubicBezTo>
                <a:cubicBezTo>
                  <a:pt x="2917" y="127557"/>
                  <a:pt x="4570" y="128047"/>
                  <a:pt x="6407" y="128047"/>
                </a:cubicBezTo>
                <a:cubicBezTo>
                  <a:pt x="40821" y="128047"/>
                  <a:pt x="75234" y="128047"/>
                  <a:pt x="109648" y="128047"/>
                </a:cubicBezTo>
                <a:cubicBezTo>
                  <a:pt x="110077" y="128047"/>
                  <a:pt x="110567" y="128047"/>
                  <a:pt x="110995" y="127986"/>
                </a:cubicBezTo>
                <a:cubicBezTo>
                  <a:pt x="113935" y="127557"/>
                  <a:pt x="116016" y="125414"/>
                  <a:pt x="116016" y="122475"/>
                </a:cubicBezTo>
                <a:cubicBezTo>
                  <a:pt x="116078" y="117760"/>
                  <a:pt x="116200" y="113045"/>
                  <a:pt x="115465" y="108330"/>
                </a:cubicBezTo>
                <a:close/>
                <a:moveTo>
                  <a:pt x="34881" y="35094"/>
                </a:moveTo>
                <a:cubicBezTo>
                  <a:pt x="34881" y="22234"/>
                  <a:pt x="45107" y="11763"/>
                  <a:pt x="57721" y="11702"/>
                </a:cubicBezTo>
                <a:cubicBezTo>
                  <a:pt x="70764" y="11641"/>
                  <a:pt x="81174" y="21928"/>
                  <a:pt x="81235" y="34971"/>
                </a:cubicBezTo>
                <a:cubicBezTo>
                  <a:pt x="81297" y="47769"/>
                  <a:pt x="70826" y="58240"/>
                  <a:pt x="57966" y="58240"/>
                </a:cubicBezTo>
                <a:cubicBezTo>
                  <a:pt x="45291" y="58240"/>
                  <a:pt x="34881" y="47769"/>
                  <a:pt x="34881" y="35094"/>
                </a:cubicBezTo>
                <a:close/>
                <a:moveTo>
                  <a:pt x="103280" y="116413"/>
                </a:moveTo>
                <a:cubicBezTo>
                  <a:pt x="88155" y="116413"/>
                  <a:pt x="73091" y="116413"/>
                  <a:pt x="57966" y="116413"/>
                </a:cubicBezTo>
                <a:cubicBezTo>
                  <a:pt x="42842" y="116413"/>
                  <a:pt x="28023" y="116413"/>
                  <a:pt x="13082" y="116413"/>
                </a:cubicBezTo>
                <a:cubicBezTo>
                  <a:pt x="11918" y="116413"/>
                  <a:pt x="11551" y="116229"/>
                  <a:pt x="11612" y="114943"/>
                </a:cubicBezTo>
                <a:cubicBezTo>
                  <a:pt x="13021" y="94797"/>
                  <a:pt x="22879" y="80529"/>
                  <a:pt x="41494" y="72936"/>
                </a:cubicBezTo>
                <a:cubicBezTo>
                  <a:pt x="67274" y="62465"/>
                  <a:pt x="97156" y="78509"/>
                  <a:pt x="103219" y="105697"/>
                </a:cubicBezTo>
                <a:cubicBezTo>
                  <a:pt x="103892" y="108820"/>
                  <a:pt x="104259" y="111943"/>
                  <a:pt x="104443" y="115127"/>
                </a:cubicBezTo>
                <a:cubicBezTo>
                  <a:pt x="104504" y="116229"/>
                  <a:pt x="104198" y="116351"/>
                  <a:pt x="103219" y="116351"/>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76" name="Google Shape;376;p35"/>
          <p:cNvSpPr/>
          <p:nvPr/>
        </p:nvSpPr>
        <p:spPr>
          <a:xfrm rot="3599511">
            <a:off x="8687344" y="291053"/>
            <a:ext cx="64784" cy="56039"/>
          </a:xfrm>
          <a:prstGeom prst="triangle">
            <a:avLst>
              <a:gd fmla="val 50000" name="adj"/>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505050"/>
            </a:gs>
            <a:gs pos="40000">
              <a:srgbClr val="2C2C2C"/>
            </a:gs>
            <a:gs pos="100000">
              <a:srgbClr val="2C2C2C"/>
            </a:gs>
          </a:gsLst>
          <a:lin ang="5400000" scaled="0"/>
        </a:gradFill>
      </p:bgPr>
    </p:bg>
    <p:spTree>
      <p:nvGrpSpPr>
        <p:cNvPr id="380" name="Shape 380"/>
        <p:cNvGrpSpPr/>
        <p:nvPr/>
      </p:nvGrpSpPr>
      <p:grpSpPr>
        <a:xfrm>
          <a:off x="0" y="0"/>
          <a:ext cx="0" cy="0"/>
          <a:chOff x="0" y="0"/>
          <a:chExt cx="0" cy="0"/>
        </a:xfrm>
      </p:grpSpPr>
      <p:sp>
        <p:nvSpPr>
          <p:cNvPr id="381" name="Google Shape;381;p36"/>
          <p:cNvSpPr/>
          <p:nvPr/>
        </p:nvSpPr>
        <p:spPr>
          <a:xfrm>
            <a:off x="2456025" y="874925"/>
            <a:ext cx="1057500" cy="1057500"/>
          </a:xfrm>
          <a:prstGeom prst="roundRect">
            <a:avLst>
              <a:gd fmla="val 7005" name="adj"/>
            </a:avLst>
          </a:prstGeom>
          <a:solidFill>
            <a:srgbClr val="282828"/>
          </a:solidFill>
          <a:ln>
            <a:noFill/>
          </a:ln>
          <a:effectLst>
            <a:outerShdw blurRad="127000" rotWithShape="0" algn="tl" dir="2700000" dist="38100">
              <a:srgbClr val="000000">
                <a:alpha val="6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36"/>
          <p:cNvSpPr/>
          <p:nvPr/>
        </p:nvSpPr>
        <p:spPr>
          <a:xfrm>
            <a:off x="0" y="0"/>
            <a:ext cx="2256503" cy="5143500"/>
          </a:xfrm>
          <a:prstGeom prst="rect">
            <a:avLst/>
          </a:prstGeom>
          <a:solidFill>
            <a:schemeClr val="dk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nvGrpSpPr>
          <p:cNvPr id="383" name="Google Shape;383;p36"/>
          <p:cNvGrpSpPr/>
          <p:nvPr/>
        </p:nvGrpSpPr>
        <p:grpSpPr>
          <a:xfrm>
            <a:off x="300058" y="166255"/>
            <a:ext cx="271058" cy="52820"/>
            <a:chOff x="249382" y="221673"/>
            <a:chExt cx="234616" cy="45719"/>
          </a:xfrm>
        </p:grpSpPr>
        <p:sp>
          <p:nvSpPr>
            <p:cNvPr id="384" name="Google Shape;384;p36"/>
            <p:cNvSpPr/>
            <p:nvPr/>
          </p:nvSpPr>
          <p:spPr>
            <a:xfrm>
              <a:off x="249382" y="221673"/>
              <a:ext cx="45719" cy="45719"/>
            </a:xfrm>
            <a:prstGeom prst="ellipse">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85" name="Google Shape;385;p36"/>
            <p:cNvSpPr/>
            <p:nvPr/>
          </p:nvSpPr>
          <p:spPr>
            <a:xfrm>
              <a:off x="344632" y="221673"/>
              <a:ext cx="45719" cy="45719"/>
            </a:xfrm>
            <a:prstGeom prst="ellipse">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86" name="Google Shape;386;p36"/>
            <p:cNvSpPr/>
            <p:nvPr/>
          </p:nvSpPr>
          <p:spPr>
            <a:xfrm>
              <a:off x="438279" y="221673"/>
              <a:ext cx="45719" cy="45719"/>
            </a:xfrm>
            <a:prstGeom prst="ellipse">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grpSp>
        <p:nvGrpSpPr>
          <p:cNvPr id="387" name="Google Shape;387;p36"/>
          <p:cNvGrpSpPr/>
          <p:nvPr/>
        </p:nvGrpSpPr>
        <p:grpSpPr>
          <a:xfrm>
            <a:off x="2443540" y="219075"/>
            <a:ext cx="223460" cy="223460"/>
            <a:chOff x="8892506" y="664914"/>
            <a:chExt cx="209401" cy="209401"/>
          </a:xfrm>
        </p:grpSpPr>
        <p:sp>
          <p:nvSpPr>
            <p:cNvPr id="388" name="Google Shape;388;p36"/>
            <p:cNvSpPr/>
            <p:nvPr/>
          </p:nvSpPr>
          <p:spPr>
            <a:xfrm>
              <a:off x="8892506" y="664914"/>
              <a:ext cx="209401" cy="209401"/>
            </a:xfrm>
            <a:prstGeom prst="ellipse">
              <a:avLst/>
            </a:prstGeom>
            <a:solidFill>
              <a:srgbClr val="0A070E"/>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descr="Caret Left with solid fill" id="389" name="Google Shape;389;p36"/>
            <p:cNvSpPr/>
            <p:nvPr/>
          </p:nvSpPr>
          <p:spPr>
            <a:xfrm>
              <a:off x="8960350" y="717942"/>
              <a:ext cx="59427" cy="103344"/>
            </a:xfrm>
            <a:custGeom>
              <a:rect b="b" l="l" r="r" t="t"/>
              <a:pathLst>
                <a:path extrusionOk="0" h="538229" w="309505">
                  <a:moveTo>
                    <a:pt x="269081" y="538229"/>
                  </a:moveTo>
                  <a:lnTo>
                    <a:pt x="0" y="269091"/>
                  </a:lnTo>
                  <a:lnTo>
                    <a:pt x="269081" y="0"/>
                  </a:lnTo>
                  <a:lnTo>
                    <a:pt x="309496" y="40405"/>
                  </a:lnTo>
                  <a:lnTo>
                    <a:pt x="80810" y="269091"/>
                  </a:lnTo>
                  <a:lnTo>
                    <a:pt x="309505" y="497824"/>
                  </a:lnTo>
                  <a:lnTo>
                    <a:pt x="269081" y="538229"/>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grpSp>
        <p:nvGrpSpPr>
          <p:cNvPr id="390" name="Google Shape;390;p36"/>
          <p:cNvGrpSpPr/>
          <p:nvPr/>
        </p:nvGrpSpPr>
        <p:grpSpPr>
          <a:xfrm flipH="1">
            <a:off x="2749457" y="219075"/>
            <a:ext cx="223460" cy="223460"/>
            <a:chOff x="8892506" y="664914"/>
            <a:chExt cx="209401" cy="209401"/>
          </a:xfrm>
        </p:grpSpPr>
        <p:sp>
          <p:nvSpPr>
            <p:cNvPr id="391" name="Google Shape;391;p36"/>
            <p:cNvSpPr/>
            <p:nvPr/>
          </p:nvSpPr>
          <p:spPr>
            <a:xfrm>
              <a:off x="8892506" y="664914"/>
              <a:ext cx="209401" cy="209401"/>
            </a:xfrm>
            <a:prstGeom prst="ellipse">
              <a:avLst/>
            </a:prstGeom>
            <a:solidFill>
              <a:srgbClr val="120D1A"/>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descr="Caret Left with solid fill" id="392" name="Google Shape;392;p36"/>
            <p:cNvSpPr/>
            <p:nvPr/>
          </p:nvSpPr>
          <p:spPr>
            <a:xfrm>
              <a:off x="8960350" y="717942"/>
              <a:ext cx="59427" cy="103344"/>
            </a:xfrm>
            <a:custGeom>
              <a:rect b="b" l="l" r="r" t="t"/>
              <a:pathLst>
                <a:path extrusionOk="0" h="538229" w="309505">
                  <a:moveTo>
                    <a:pt x="269081" y="538229"/>
                  </a:moveTo>
                  <a:lnTo>
                    <a:pt x="0" y="269091"/>
                  </a:lnTo>
                  <a:lnTo>
                    <a:pt x="269081" y="0"/>
                  </a:lnTo>
                  <a:lnTo>
                    <a:pt x="309496" y="40405"/>
                  </a:lnTo>
                  <a:lnTo>
                    <a:pt x="80810" y="269091"/>
                  </a:lnTo>
                  <a:lnTo>
                    <a:pt x="309505" y="497824"/>
                  </a:lnTo>
                  <a:lnTo>
                    <a:pt x="269081" y="538229"/>
                  </a:lnTo>
                  <a:close/>
                </a:path>
              </a:pathLst>
            </a:custGeom>
            <a:solidFill>
              <a:srgbClr val="B4B5B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
        <p:nvSpPr>
          <p:cNvPr id="393" name="Google Shape;393;p36"/>
          <p:cNvSpPr/>
          <p:nvPr/>
        </p:nvSpPr>
        <p:spPr>
          <a:xfrm>
            <a:off x="2256503" y="2107422"/>
            <a:ext cx="6887497" cy="3036078"/>
          </a:xfrm>
          <a:prstGeom prst="rect">
            <a:avLst/>
          </a:prstGeom>
          <a:gradFill>
            <a:gsLst>
              <a:gs pos="0">
                <a:srgbClr val="202020"/>
              </a:gs>
              <a:gs pos="73000">
                <a:srgbClr val="121212"/>
              </a:gs>
              <a:gs pos="100000">
                <a:srgbClr val="121212"/>
              </a:gs>
            </a:gsLst>
            <a:lin ang="5400000" scaled="0"/>
          </a:gra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94" name="Google Shape;394;p36"/>
          <p:cNvSpPr txBox="1"/>
          <p:nvPr/>
        </p:nvSpPr>
        <p:spPr>
          <a:xfrm>
            <a:off x="3641271" y="1423847"/>
            <a:ext cx="1830069" cy="577081"/>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3300">
                <a:solidFill>
                  <a:srgbClr val="1ED760"/>
                </a:solidFill>
                <a:latin typeface="Poppins Medium"/>
                <a:ea typeface="Poppins Medium"/>
                <a:cs typeface="Poppins Medium"/>
                <a:sym typeface="Poppins Medium"/>
              </a:rPr>
              <a:t>Agenda</a:t>
            </a:r>
            <a:endParaRPr sz="1100"/>
          </a:p>
        </p:txBody>
      </p:sp>
      <p:sp>
        <p:nvSpPr>
          <p:cNvPr id="395" name="Google Shape;395;p36"/>
          <p:cNvSpPr txBox="1"/>
          <p:nvPr/>
        </p:nvSpPr>
        <p:spPr>
          <a:xfrm>
            <a:off x="3641271" y="1187119"/>
            <a:ext cx="916357" cy="207749"/>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900">
                <a:solidFill>
                  <a:schemeClr val="lt1"/>
                </a:solidFill>
                <a:latin typeface="Poppins Medium"/>
                <a:ea typeface="Poppins Medium"/>
                <a:cs typeface="Poppins Medium"/>
                <a:sym typeface="Poppins Medium"/>
              </a:rPr>
              <a:t>Daily Agenda</a:t>
            </a:r>
            <a:endParaRPr sz="1100"/>
          </a:p>
        </p:txBody>
      </p:sp>
      <p:cxnSp>
        <p:nvCxnSpPr>
          <p:cNvPr id="396" name="Google Shape;396;p36"/>
          <p:cNvCxnSpPr/>
          <p:nvPr/>
        </p:nvCxnSpPr>
        <p:spPr>
          <a:xfrm>
            <a:off x="2465785" y="2783449"/>
            <a:ext cx="6372225" cy="0"/>
          </a:xfrm>
          <a:prstGeom prst="straightConnector1">
            <a:avLst/>
          </a:prstGeom>
          <a:noFill/>
          <a:ln cap="flat" cmpd="sng" w="9525">
            <a:solidFill>
              <a:srgbClr val="555554"/>
            </a:solidFill>
            <a:prstDash val="solid"/>
            <a:miter lim="800000"/>
            <a:headEnd len="sm" w="sm" type="none"/>
            <a:tailEnd len="sm" w="sm" type="none"/>
          </a:ln>
        </p:spPr>
      </p:cxnSp>
      <p:grpSp>
        <p:nvGrpSpPr>
          <p:cNvPr id="397" name="Google Shape;397;p36"/>
          <p:cNvGrpSpPr/>
          <p:nvPr/>
        </p:nvGrpSpPr>
        <p:grpSpPr>
          <a:xfrm>
            <a:off x="3396063" y="2320589"/>
            <a:ext cx="175962" cy="34289"/>
            <a:chOff x="249382" y="221673"/>
            <a:chExt cx="234616" cy="45719"/>
          </a:xfrm>
        </p:grpSpPr>
        <p:sp>
          <p:nvSpPr>
            <p:cNvPr id="398" name="Google Shape;398;p36"/>
            <p:cNvSpPr/>
            <p:nvPr/>
          </p:nvSpPr>
          <p:spPr>
            <a:xfrm>
              <a:off x="249382" y="221673"/>
              <a:ext cx="45719" cy="45719"/>
            </a:xfrm>
            <a:prstGeom prst="ellipse">
              <a:avLst/>
            </a:prstGeom>
            <a:solidFill>
              <a:srgbClr val="B4B5B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99" name="Google Shape;399;p36"/>
            <p:cNvSpPr/>
            <p:nvPr/>
          </p:nvSpPr>
          <p:spPr>
            <a:xfrm>
              <a:off x="344632" y="221673"/>
              <a:ext cx="45719" cy="45719"/>
            </a:xfrm>
            <a:prstGeom prst="ellipse">
              <a:avLst/>
            </a:prstGeom>
            <a:solidFill>
              <a:srgbClr val="B4B5B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400" name="Google Shape;400;p36"/>
            <p:cNvSpPr/>
            <p:nvPr/>
          </p:nvSpPr>
          <p:spPr>
            <a:xfrm>
              <a:off x="438279" y="221673"/>
              <a:ext cx="45719" cy="45719"/>
            </a:xfrm>
            <a:prstGeom prst="ellipse">
              <a:avLst/>
            </a:prstGeom>
            <a:solidFill>
              <a:srgbClr val="B4B5B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pic>
        <p:nvPicPr>
          <p:cNvPr descr="A person writing on a piece of paper&#10;&#10;Description automatically generated with medium confidence" id="401" name="Google Shape;401;p36"/>
          <p:cNvPicPr preferRelativeResize="0"/>
          <p:nvPr>
            <p:ph idx="2" type="pic"/>
          </p:nvPr>
        </p:nvPicPr>
        <p:blipFill rotWithShape="1">
          <a:blip r:embed="rId3">
            <a:alphaModFix/>
          </a:blip>
          <a:srcRect b="0" l="12456" r="12456" t="0"/>
          <a:stretch/>
        </p:blipFill>
        <p:spPr>
          <a:xfrm>
            <a:off x="2452034" y="870243"/>
            <a:ext cx="1057500" cy="1057500"/>
          </a:xfrm>
          <a:prstGeom prst="roundRect">
            <a:avLst>
              <a:gd fmla="val 7382" name="adj"/>
            </a:avLst>
          </a:prstGeom>
          <a:noFill/>
          <a:ln>
            <a:noFill/>
          </a:ln>
        </p:spPr>
      </p:pic>
      <p:grpSp>
        <p:nvGrpSpPr>
          <p:cNvPr id="402" name="Google Shape;402;p36"/>
          <p:cNvGrpSpPr/>
          <p:nvPr/>
        </p:nvGrpSpPr>
        <p:grpSpPr>
          <a:xfrm>
            <a:off x="2466268" y="2217985"/>
            <a:ext cx="246604" cy="246604"/>
            <a:chOff x="4435965" y="2957314"/>
            <a:chExt cx="328805" cy="328805"/>
          </a:xfrm>
        </p:grpSpPr>
        <p:sp>
          <p:nvSpPr>
            <p:cNvPr id="403" name="Google Shape;403;p36"/>
            <p:cNvSpPr/>
            <p:nvPr/>
          </p:nvSpPr>
          <p:spPr>
            <a:xfrm>
              <a:off x="4435965" y="2957314"/>
              <a:ext cx="328805" cy="328805"/>
            </a:xfrm>
            <a:prstGeom prst="ellipse">
              <a:avLst/>
            </a:prstGeom>
            <a:solidFill>
              <a:srgbClr val="1ED76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404" name="Google Shape;404;p36"/>
            <p:cNvSpPr/>
            <p:nvPr/>
          </p:nvSpPr>
          <p:spPr>
            <a:xfrm rot="-1800000">
              <a:off x="4531210" y="3053409"/>
              <a:ext cx="128957" cy="111170"/>
            </a:xfrm>
            <a:prstGeom prst="triangle">
              <a:avLst>
                <a:gd fmla="val 50000" name="adj"/>
              </a:avLst>
            </a:prstGeom>
            <a:solidFill>
              <a:schemeClr val="dk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sp>
        <p:nvSpPr>
          <p:cNvPr descr="Heart outline" id="405" name="Google Shape;405;p36"/>
          <p:cNvSpPr/>
          <p:nvPr/>
        </p:nvSpPr>
        <p:spPr>
          <a:xfrm>
            <a:off x="2855413" y="2282557"/>
            <a:ext cx="122331" cy="115909"/>
          </a:xfrm>
          <a:custGeom>
            <a:rect b="b" l="l" r="r" t="t"/>
            <a:pathLst>
              <a:path extrusionOk="0" h="613695" w="647700">
                <a:moveTo>
                  <a:pt x="485775" y="0"/>
                </a:moveTo>
                <a:cubicBezTo>
                  <a:pt x="430435" y="0"/>
                  <a:pt x="370751" y="34862"/>
                  <a:pt x="323850" y="127921"/>
                </a:cubicBezTo>
                <a:cubicBezTo>
                  <a:pt x="276958" y="34881"/>
                  <a:pt x="217256" y="0"/>
                  <a:pt x="161925" y="0"/>
                </a:cubicBezTo>
                <a:cubicBezTo>
                  <a:pt x="75657" y="0"/>
                  <a:pt x="0" y="84773"/>
                  <a:pt x="0" y="166021"/>
                </a:cubicBezTo>
                <a:cubicBezTo>
                  <a:pt x="0" y="366046"/>
                  <a:pt x="323850" y="613696"/>
                  <a:pt x="323850" y="613696"/>
                </a:cubicBezTo>
                <a:cubicBezTo>
                  <a:pt x="323850" y="613696"/>
                  <a:pt x="647700" y="366046"/>
                  <a:pt x="647700" y="166021"/>
                </a:cubicBezTo>
                <a:cubicBezTo>
                  <a:pt x="647700" y="84782"/>
                  <a:pt x="572033" y="0"/>
                  <a:pt x="485775" y="0"/>
                </a:cubicBezTo>
                <a:close/>
                <a:moveTo>
                  <a:pt x="323850" y="589378"/>
                </a:moveTo>
                <a:cubicBezTo>
                  <a:pt x="266843" y="543335"/>
                  <a:pt x="19050" y="333499"/>
                  <a:pt x="19050" y="166021"/>
                </a:cubicBezTo>
                <a:cubicBezTo>
                  <a:pt x="20547" y="128334"/>
                  <a:pt x="36017" y="92554"/>
                  <a:pt x="62446" y="65646"/>
                </a:cubicBezTo>
                <a:cubicBezTo>
                  <a:pt x="87887" y="37229"/>
                  <a:pt x="123808" y="20403"/>
                  <a:pt x="161925" y="19050"/>
                </a:cubicBezTo>
                <a:cubicBezTo>
                  <a:pt x="218008" y="19050"/>
                  <a:pt x="268119" y="59665"/>
                  <a:pt x="306838" y="136493"/>
                </a:cubicBezTo>
                <a:lnTo>
                  <a:pt x="323850" y="170250"/>
                </a:lnTo>
                <a:lnTo>
                  <a:pt x="340862" y="136493"/>
                </a:lnTo>
                <a:cubicBezTo>
                  <a:pt x="379581" y="59665"/>
                  <a:pt x="429692" y="19050"/>
                  <a:pt x="485775" y="19050"/>
                </a:cubicBezTo>
                <a:cubicBezTo>
                  <a:pt x="557879" y="19050"/>
                  <a:pt x="628650" y="91850"/>
                  <a:pt x="628650" y="166021"/>
                </a:cubicBezTo>
                <a:cubicBezTo>
                  <a:pt x="628650" y="333499"/>
                  <a:pt x="380857" y="543335"/>
                  <a:pt x="323850" y="589378"/>
                </a:cubicBezTo>
                <a:close/>
              </a:path>
            </a:pathLst>
          </a:custGeom>
          <a:solidFill>
            <a:srgbClr val="B4B5B2"/>
          </a:solidFill>
          <a:ln cap="flat" cmpd="sng" w="9525">
            <a:solidFill>
              <a:srgbClr val="B4B5B2"/>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nvGrpSpPr>
          <p:cNvPr id="406" name="Google Shape;406;p36"/>
          <p:cNvGrpSpPr/>
          <p:nvPr/>
        </p:nvGrpSpPr>
        <p:grpSpPr>
          <a:xfrm>
            <a:off x="3120285" y="2273894"/>
            <a:ext cx="133236" cy="133236"/>
            <a:chOff x="5734050" y="3067050"/>
            <a:chExt cx="723900" cy="723900"/>
          </a:xfrm>
        </p:grpSpPr>
        <p:sp>
          <p:nvSpPr>
            <p:cNvPr id="407" name="Google Shape;407;p36"/>
            <p:cNvSpPr/>
            <p:nvPr/>
          </p:nvSpPr>
          <p:spPr>
            <a:xfrm rot="-5400000">
              <a:off x="5876937" y="3267776"/>
              <a:ext cx="438124" cy="322424"/>
            </a:xfrm>
            <a:custGeom>
              <a:rect b="b" l="l" r="r" t="t"/>
              <a:pathLst>
                <a:path extrusionOk="0" h="322424" w="438124">
                  <a:moveTo>
                    <a:pt x="438125" y="161212"/>
                  </a:moveTo>
                  <a:cubicBezTo>
                    <a:pt x="438125" y="176994"/>
                    <a:pt x="425331" y="189787"/>
                    <a:pt x="409550" y="189787"/>
                  </a:cubicBezTo>
                  <a:lnTo>
                    <a:pt x="97511" y="189787"/>
                  </a:lnTo>
                  <a:lnTo>
                    <a:pt x="182093" y="274369"/>
                  </a:lnTo>
                  <a:cubicBezTo>
                    <a:pt x="192851" y="285915"/>
                    <a:pt x="192213" y="303997"/>
                    <a:pt x="180667" y="314755"/>
                  </a:cubicBezTo>
                  <a:cubicBezTo>
                    <a:pt x="169693" y="324981"/>
                    <a:pt x="152681" y="324981"/>
                    <a:pt x="141707" y="314755"/>
                  </a:cubicBezTo>
                  <a:lnTo>
                    <a:pt x="8357" y="181405"/>
                  </a:lnTo>
                  <a:cubicBezTo>
                    <a:pt x="-2786" y="170249"/>
                    <a:pt x="-2786" y="152176"/>
                    <a:pt x="8357" y="141019"/>
                  </a:cubicBezTo>
                  <a:lnTo>
                    <a:pt x="141707" y="7669"/>
                  </a:lnTo>
                  <a:cubicBezTo>
                    <a:pt x="153253" y="-3089"/>
                    <a:pt x="171334" y="-2451"/>
                    <a:pt x="182093" y="9095"/>
                  </a:cubicBezTo>
                  <a:cubicBezTo>
                    <a:pt x="192319" y="20069"/>
                    <a:pt x="192319" y="37081"/>
                    <a:pt x="182093" y="48055"/>
                  </a:cubicBezTo>
                  <a:lnTo>
                    <a:pt x="97511" y="132637"/>
                  </a:lnTo>
                  <a:lnTo>
                    <a:pt x="409550" y="132637"/>
                  </a:lnTo>
                  <a:cubicBezTo>
                    <a:pt x="425331" y="132637"/>
                    <a:pt x="438125" y="145431"/>
                    <a:pt x="438125" y="161212"/>
                  </a:cubicBezTo>
                  <a:close/>
                </a:path>
              </a:pathLst>
            </a:custGeom>
            <a:solidFill>
              <a:srgbClr val="B4B5B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408" name="Google Shape;408;p36"/>
            <p:cNvSpPr/>
            <p:nvPr/>
          </p:nvSpPr>
          <p:spPr>
            <a:xfrm rot="-5400000">
              <a:off x="5734050" y="3067050"/>
              <a:ext cx="723900" cy="723900"/>
            </a:xfrm>
            <a:custGeom>
              <a:rect b="b" l="l" r="r" t="t"/>
              <a:pathLst>
                <a:path extrusionOk="0" h="723900" w="723900">
                  <a:moveTo>
                    <a:pt x="0" y="361950"/>
                  </a:moveTo>
                  <a:cubicBezTo>
                    <a:pt x="0" y="561850"/>
                    <a:pt x="162051" y="723900"/>
                    <a:pt x="361950" y="723900"/>
                  </a:cubicBezTo>
                  <a:cubicBezTo>
                    <a:pt x="561850" y="723900"/>
                    <a:pt x="723900" y="561850"/>
                    <a:pt x="723900" y="361950"/>
                  </a:cubicBezTo>
                  <a:cubicBezTo>
                    <a:pt x="723900" y="162051"/>
                    <a:pt x="561850" y="0"/>
                    <a:pt x="361950" y="0"/>
                  </a:cubicBezTo>
                  <a:cubicBezTo>
                    <a:pt x="162051" y="0"/>
                    <a:pt x="0" y="162051"/>
                    <a:pt x="0" y="361950"/>
                  </a:cubicBezTo>
                  <a:close/>
                  <a:moveTo>
                    <a:pt x="57150" y="361950"/>
                  </a:moveTo>
                  <a:cubicBezTo>
                    <a:pt x="57150" y="193614"/>
                    <a:pt x="193614" y="57150"/>
                    <a:pt x="361950" y="57150"/>
                  </a:cubicBezTo>
                  <a:cubicBezTo>
                    <a:pt x="530286" y="57150"/>
                    <a:pt x="666750" y="193614"/>
                    <a:pt x="666750" y="361950"/>
                  </a:cubicBezTo>
                  <a:cubicBezTo>
                    <a:pt x="666750" y="530286"/>
                    <a:pt x="530286" y="666750"/>
                    <a:pt x="361950" y="666750"/>
                  </a:cubicBezTo>
                  <a:cubicBezTo>
                    <a:pt x="193614" y="666750"/>
                    <a:pt x="57150" y="530286"/>
                    <a:pt x="57150" y="361950"/>
                  </a:cubicBezTo>
                  <a:close/>
                </a:path>
              </a:pathLst>
            </a:custGeom>
            <a:solidFill>
              <a:srgbClr val="B4B5B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
        <p:nvSpPr>
          <p:cNvPr id="409" name="Google Shape;409;p36"/>
          <p:cNvSpPr/>
          <p:nvPr/>
        </p:nvSpPr>
        <p:spPr>
          <a:xfrm>
            <a:off x="4528129" y="2783990"/>
            <a:ext cx="6072" cy="643"/>
          </a:xfrm>
          <a:custGeom>
            <a:rect b="b" l="l" r="r" t="t"/>
            <a:pathLst>
              <a:path extrusionOk="0" h="857" w="8096">
                <a:moveTo>
                  <a:pt x="0" y="857"/>
                </a:moveTo>
                <a:lnTo>
                  <a:pt x="8096" y="857"/>
                </a:lnTo>
                <a:cubicBezTo>
                  <a:pt x="5429" y="-286"/>
                  <a:pt x="2667" y="-286"/>
                  <a:pt x="0" y="857"/>
                </a:cubicBezTo>
                <a:close/>
              </a:path>
            </a:pathLst>
          </a:custGeom>
          <a:solidFill>
            <a:srgbClr val="2B2B2B"/>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410" name="Google Shape;410;p36"/>
          <p:cNvSpPr/>
          <p:nvPr/>
        </p:nvSpPr>
        <p:spPr>
          <a:xfrm>
            <a:off x="4528129" y="2783449"/>
            <a:ext cx="6072" cy="1183"/>
          </a:xfrm>
          <a:custGeom>
            <a:rect b="b" l="l" r="r" t="t"/>
            <a:pathLst>
              <a:path extrusionOk="0" h="1578" w="8096">
                <a:moveTo>
                  <a:pt x="0" y="1579"/>
                </a:moveTo>
                <a:cubicBezTo>
                  <a:pt x="2667" y="436"/>
                  <a:pt x="5429" y="436"/>
                  <a:pt x="8096" y="1579"/>
                </a:cubicBezTo>
                <a:cubicBezTo>
                  <a:pt x="5429" y="-231"/>
                  <a:pt x="2667" y="-802"/>
                  <a:pt x="0" y="1579"/>
                </a:cubicBezTo>
                <a:close/>
              </a:path>
            </a:pathLst>
          </a:custGeom>
          <a:solidFill>
            <a:srgbClr val="2B2B2B"/>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411" name="Google Shape;411;p36"/>
          <p:cNvSpPr/>
          <p:nvPr/>
        </p:nvSpPr>
        <p:spPr>
          <a:xfrm>
            <a:off x="4538273" y="2783990"/>
            <a:ext cx="5071" cy="643"/>
          </a:xfrm>
          <a:custGeom>
            <a:rect b="b" l="l" r="r" t="t"/>
            <a:pathLst>
              <a:path extrusionOk="0" h="857" w="6762">
                <a:moveTo>
                  <a:pt x="0" y="857"/>
                </a:moveTo>
                <a:lnTo>
                  <a:pt x="6763" y="857"/>
                </a:lnTo>
                <a:cubicBezTo>
                  <a:pt x="4477" y="-286"/>
                  <a:pt x="2286" y="-286"/>
                  <a:pt x="0" y="857"/>
                </a:cubicBezTo>
                <a:close/>
              </a:path>
            </a:pathLst>
          </a:custGeom>
          <a:solidFill>
            <a:srgbClr val="2B2B2B"/>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412" name="Google Shape;412;p36"/>
          <p:cNvSpPr/>
          <p:nvPr/>
        </p:nvSpPr>
        <p:spPr>
          <a:xfrm>
            <a:off x="4538273" y="2783505"/>
            <a:ext cx="5071" cy="1127"/>
          </a:xfrm>
          <a:custGeom>
            <a:rect b="b" l="l" r="r" t="t"/>
            <a:pathLst>
              <a:path extrusionOk="0" h="1503" w="6762">
                <a:moveTo>
                  <a:pt x="0" y="1504"/>
                </a:moveTo>
                <a:cubicBezTo>
                  <a:pt x="2286" y="361"/>
                  <a:pt x="4477" y="361"/>
                  <a:pt x="6763" y="1504"/>
                </a:cubicBezTo>
                <a:cubicBezTo>
                  <a:pt x="4477" y="-687"/>
                  <a:pt x="2286" y="-306"/>
                  <a:pt x="0" y="1504"/>
                </a:cubicBezTo>
                <a:close/>
              </a:path>
            </a:pathLst>
          </a:custGeom>
          <a:solidFill>
            <a:srgbClr val="2B2B2B"/>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413" name="Google Shape;413;p36"/>
          <p:cNvSpPr txBox="1"/>
          <p:nvPr/>
        </p:nvSpPr>
        <p:spPr>
          <a:xfrm>
            <a:off x="2563634" y="2570300"/>
            <a:ext cx="201017" cy="184666"/>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800">
                <a:solidFill>
                  <a:srgbClr val="B4B5B2"/>
                </a:solidFill>
                <a:latin typeface="Open Sans"/>
                <a:ea typeface="Open Sans"/>
                <a:cs typeface="Open Sans"/>
                <a:sym typeface="Open Sans"/>
              </a:rPr>
              <a:t>#</a:t>
            </a:r>
            <a:endParaRPr sz="1100"/>
          </a:p>
        </p:txBody>
      </p:sp>
      <p:sp>
        <p:nvSpPr>
          <p:cNvPr id="414" name="Google Shape;414;p36"/>
          <p:cNvSpPr txBox="1"/>
          <p:nvPr/>
        </p:nvSpPr>
        <p:spPr>
          <a:xfrm>
            <a:off x="2777123" y="2570300"/>
            <a:ext cx="386100" cy="1923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800">
                <a:solidFill>
                  <a:srgbClr val="B4B5B2"/>
                </a:solidFill>
                <a:latin typeface="Open Sans"/>
                <a:ea typeface="Open Sans"/>
                <a:cs typeface="Open Sans"/>
                <a:sym typeface="Open Sans"/>
              </a:rPr>
              <a:t>Title</a:t>
            </a:r>
            <a:endParaRPr sz="1100"/>
          </a:p>
        </p:txBody>
      </p:sp>
      <p:sp>
        <p:nvSpPr>
          <p:cNvPr id="415" name="Google Shape;415;p36"/>
          <p:cNvSpPr txBox="1"/>
          <p:nvPr/>
        </p:nvSpPr>
        <p:spPr>
          <a:xfrm>
            <a:off x="5295126" y="2570300"/>
            <a:ext cx="432000" cy="1923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800">
                <a:solidFill>
                  <a:srgbClr val="B4B5B2"/>
                </a:solidFill>
                <a:latin typeface="Open Sans"/>
                <a:ea typeface="Open Sans"/>
                <a:cs typeface="Open Sans"/>
                <a:sym typeface="Open Sans"/>
              </a:rPr>
              <a:t>Tasks</a:t>
            </a:r>
            <a:endParaRPr sz="1100"/>
          </a:p>
        </p:txBody>
      </p:sp>
      <p:sp>
        <p:nvSpPr>
          <p:cNvPr id="416" name="Google Shape;416;p36"/>
          <p:cNvSpPr txBox="1"/>
          <p:nvPr/>
        </p:nvSpPr>
        <p:spPr>
          <a:xfrm>
            <a:off x="6870376" y="2570300"/>
            <a:ext cx="495600" cy="1923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800">
                <a:solidFill>
                  <a:srgbClr val="B4B5B2"/>
                </a:solidFill>
                <a:latin typeface="Open Sans"/>
                <a:ea typeface="Open Sans"/>
                <a:cs typeface="Open Sans"/>
                <a:sym typeface="Open Sans"/>
              </a:rPr>
              <a:t>Events</a:t>
            </a:r>
            <a:endParaRPr sz="1100"/>
          </a:p>
        </p:txBody>
      </p:sp>
      <p:pic>
        <p:nvPicPr>
          <p:cNvPr id="417" name="Google Shape;417;p36"/>
          <p:cNvPicPr preferRelativeResize="0"/>
          <p:nvPr/>
        </p:nvPicPr>
        <p:blipFill rotWithShape="1">
          <a:blip r:embed="rId4">
            <a:alphaModFix/>
          </a:blip>
          <a:srcRect b="0" l="0" r="0" t="0"/>
          <a:stretch/>
        </p:blipFill>
        <p:spPr>
          <a:xfrm>
            <a:off x="8562652" y="2601209"/>
            <a:ext cx="110782" cy="110783"/>
          </a:xfrm>
          <a:prstGeom prst="rect">
            <a:avLst/>
          </a:prstGeom>
          <a:noFill/>
          <a:ln>
            <a:noFill/>
          </a:ln>
        </p:spPr>
      </p:pic>
      <p:sp>
        <p:nvSpPr>
          <p:cNvPr id="418" name="Google Shape;418;p36"/>
          <p:cNvSpPr txBox="1"/>
          <p:nvPr/>
        </p:nvSpPr>
        <p:spPr>
          <a:xfrm>
            <a:off x="2563634" y="2872253"/>
            <a:ext cx="193803" cy="184666"/>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800">
                <a:solidFill>
                  <a:srgbClr val="1ED760"/>
                </a:solidFill>
                <a:latin typeface="Open Sans"/>
                <a:ea typeface="Open Sans"/>
                <a:cs typeface="Open Sans"/>
                <a:sym typeface="Open Sans"/>
              </a:rPr>
              <a:t>1</a:t>
            </a:r>
            <a:endParaRPr sz="1100"/>
          </a:p>
        </p:txBody>
      </p:sp>
      <p:sp>
        <p:nvSpPr>
          <p:cNvPr id="419" name="Google Shape;419;p36"/>
          <p:cNvSpPr txBox="1"/>
          <p:nvPr/>
        </p:nvSpPr>
        <p:spPr>
          <a:xfrm>
            <a:off x="2777135" y="2883761"/>
            <a:ext cx="1315505" cy="161583"/>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0" i="0" lang="en-GB" sz="600">
                <a:solidFill>
                  <a:srgbClr val="1ED760"/>
                </a:solidFill>
                <a:latin typeface="Open Sans"/>
                <a:ea typeface="Open Sans"/>
                <a:cs typeface="Open Sans"/>
                <a:sym typeface="Open Sans"/>
              </a:rPr>
              <a:t>Nihil impedit quo minus id quod</a:t>
            </a:r>
            <a:endParaRPr sz="600">
              <a:solidFill>
                <a:srgbClr val="1ED760"/>
              </a:solidFill>
              <a:latin typeface="Open Sans"/>
              <a:ea typeface="Open Sans"/>
              <a:cs typeface="Open Sans"/>
              <a:sym typeface="Open Sans"/>
            </a:endParaRPr>
          </a:p>
        </p:txBody>
      </p:sp>
      <p:sp>
        <p:nvSpPr>
          <p:cNvPr id="420" name="Google Shape;420;p36"/>
          <p:cNvSpPr txBox="1"/>
          <p:nvPr/>
        </p:nvSpPr>
        <p:spPr>
          <a:xfrm>
            <a:off x="5012972" y="2883761"/>
            <a:ext cx="709570" cy="161583"/>
          </a:xfrm>
          <a:prstGeom prst="rect">
            <a:avLst/>
          </a:prstGeom>
          <a:noFill/>
          <a:ln>
            <a:noFill/>
          </a:ln>
        </p:spPr>
        <p:txBody>
          <a:bodyPr anchorCtr="0" anchor="t" bIns="34275" lIns="68575" spcFirstLastPara="1" rIns="68575" wrap="square" tIns="34275">
            <a:spAutoFit/>
          </a:bodyPr>
          <a:lstStyle/>
          <a:p>
            <a:pPr indent="0" lvl="0" marL="0" marR="0" rtl="0" algn="r">
              <a:spcBef>
                <a:spcPts val="0"/>
              </a:spcBef>
              <a:spcAft>
                <a:spcPts val="0"/>
              </a:spcAft>
              <a:buNone/>
            </a:pPr>
            <a:r>
              <a:rPr b="0" i="0" lang="en-GB" sz="600">
                <a:solidFill>
                  <a:srgbClr val="1ED760"/>
                </a:solidFill>
                <a:latin typeface="Open Sans"/>
                <a:ea typeface="Open Sans"/>
                <a:cs typeface="Open Sans"/>
                <a:sym typeface="Open Sans"/>
              </a:rPr>
              <a:t>Maxime placeat</a:t>
            </a:r>
            <a:endParaRPr sz="600">
              <a:solidFill>
                <a:srgbClr val="1ED760"/>
              </a:solidFill>
              <a:latin typeface="Open Sans"/>
              <a:ea typeface="Open Sans"/>
              <a:cs typeface="Open Sans"/>
              <a:sym typeface="Open Sans"/>
            </a:endParaRPr>
          </a:p>
        </p:txBody>
      </p:sp>
      <p:sp>
        <p:nvSpPr>
          <p:cNvPr id="421" name="Google Shape;421;p36"/>
          <p:cNvSpPr txBox="1"/>
          <p:nvPr/>
        </p:nvSpPr>
        <p:spPr>
          <a:xfrm>
            <a:off x="6664781" y="2883761"/>
            <a:ext cx="637435" cy="161583"/>
          </a:xfrm>
          <a:prstGeom prst="rect">
            <a:avLst/>
          </a:prstGeom>
          <a:noFill/>
          <a:ln>
            <a:noFill/>
          </a:ln>
        </p:spPr>
        <p:txBody>
          <a:bodyPr anchorCtr="0" anchor="t" bIns="34275" lIns="68575" spcFirstLastPara="1" rIns="68575" wrap="square" tIns="34275">
            <a:spAutoFit/>
          </a:bodyPr>
          <a:lstStyle/>
          <a:p>
            <a:pPr indent="0" lvl="0" marL="0" marR="0" rtl="0" algn="r">
              <a:spcBef>
                <a:spcPts val="0"/>
              </a:spcBef>
              <a:spcAft>
                <a:spcPts val="0"/>
              </a:spcAft>
              <a:buNone/>
            </a:pPr>
            <a:r>
              <a:rPr b="0" i="0" lang="en-GB" sz="600">
                <a:solidFill>
                  <a:srgbClr val="1ED760"/>
                </a:solidFill>
                <a:latin typeface="Open Sans"/>
                <a:ea typeface="Open Sans"/>
                <a:cs typeface="Open Sans"/>
                <a:sym typeface="Open Sans"/>
              </a:rPr>
              <a:t>Dolorum fuga</a:t>
            </a:r>
            <a:endParaRPr sz="600">
              <a:solidFill>
                <a:srgbClr val="1ED760"/>
              </a:solidFill>
              <a:latin typeface="Open Sans"/>
              <a:ea typeface="Open Sans"/>
              <a:cs typeface="Open Sans"/>
              <a:sym typeface="Open Sans"/>
            </a:endParaRPr>
          </a:p>
        </p:txBody>
      </p:sp>
      <p:sp>
        <p:nvSpPr>
          <p:cNvPr id="422" name="Google Shape;422;p36"/>
          <p:cNvSpPr txBox="1"/>
          <p:nvPr/>
        </p:nvSpPr>
        <p:spPr>
          <a:xfrm>
            <a:off x="8403290" y="2883761"/>
            <a:ext cx="336871" cy="161583"/>
          </a:xfrm>
          <a:prstGeom prst="rect">
            <a:avLst/>
          </a:prstGeom>
          <a:noFill/>
          <a:ln>
            <a:noFill/>
          </a:ln>
        </p:spPr>
        <p:txBody>
          <a:bodyPr anchorCtr="0" anchor="t" bIns="34275" lIns="68575" spcFirstLastPara="1" rIns="68575" wrap="square" tIns="34275">
            <a:spAutoFit/>
          </a:bodyPr>
          <a:lstStyle/>
          <a:p>
            <a:pPr indent="0" lvl="0" marL="0" marR="0" rtl="0" algn="r">
              <a:spcBef>
                <a:spcPts val="0"/>
              </a:spcBef>
              <a:spcAft>
                <a:spcPts val="0"/>
              </a:spcAft>
              <a:buNone/>
            </a:pPr>
            <a:r>
              <a:rPr b="0" i="0" lang="en-GB" sz="600">
                <a:solidFill>
                  <a:srgbClr val="1ED760"/>
                </a:solidFill>
                <a:latin typeface="Open Sans"/>
                <a:ea typeface="Open Sans"/>
                <a:cs typeface="Open Sans"/>
                <a:sym typeface="Open Sans"/>
              </a:rPr>
              <a:t>08:00</a:t>
            </a:r>
            <a:endParaRPr sz="600">
              <a:solidFill>
                <a:srgbClr val="1ED760"/>
              </a:solidFill>
              <a:latin typeface="Open Sans"/>
              <a:ea typeface="Open Sans"/>
              <a:cs typeface="Open Sans"/>
              <a:sym typeface="Open Sans"/>
            </a:endParaRPr>
          </a:p>
        </p:txBody>
      </p:sp>
      <p:sp>
        <p:nvSpPr>
          <p:cNvPr id="423" name="Google Shape;423;p36"/>
          <p:cNvSpPr txBox="1"/>
          <p:nvPr/>
        </p:nvSpPr>
        <p:spPr>
          <a:xfrm>
            <a:off x="2563634" y="3217727"/>
            <a:ext cx="193803" cy="184666"/>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800">
                <a:solidFill>
                  <a:schemeClr val="lt1"/>
                </a:solidFill>
                <a:latin typeface="Open Sans"/>
                <a:ea typeface="Open Sans"/>
                <a:cs typeface="Open Sans"/>
                <a:sym typeface="Open Sans"/>
              </a:rPr>
              <a:t>2</a:t>
            </a:r>
            <a:endParaRPr sz="1100"/>
          </a:p>
        </p:txBody>
      </p:sp>
      <p:sp>
        <p:nvSpPr>
          <p:cNvPr id="424" name="Google Shape;424;p36"/>
          <p:cNvSpPr txBox="1"/>
          <p:nvPr/>
        </p:nvSpPr>
        <p:spPr>
          <a:xfrm>
            <a:off x="2777135" y="3229234"/>
            <a:ext cx="1315505" cy="161583"/>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0" i="0" lang="en-GB" sz="600">
                <a:solidFill>
                  <a:schemeClr val="lt1"/>
                </a:solidFill>
                <a:latin typeface="Open Sans"/>
                <a:ea typeface="Open Sans"/>
                <a:cs typeface="Open Sans"/>
                <a:sym typeface="Open Sans"/>
              </a:rPr>
              <a:t>Nobis est eligendi optio cumque </a:t>
            </a:r>
            <a:endParaRPr sz="600">
              <a:solidFill>
                <a:schemeClr val="lt1"/>
              </a:solidFill>
              <a:latin typeface="Open Sans"/>
              <a:ea typeface="Open Sans"/>
              <a:cs typeface="Open Sans"/>
              <a:sym typeface="Open Sans"/>
            </a:endParaRPr>
          </a:p>
        </p:txBody>
      </p:sp>
      <p:sp>
        <p:nvSpPr>
          <p:cNvPr id="425" name="Google Shape;425;p36"/>
          <p:cNvSpPr txBox="1"/>
          <p:nvPr/>
        </p:nvSpPr>
        <p:spPr>
          <a:xfrm>
            <a:off x="5180085" y="3229234"/>
            <a:ext cx="542456" cy="161583"/>
          </a:xfrm>
          <a:prstGeom prst="rect">
            <a:avLst/>
          </a:prstGeom>
          <a:noFill/>
          <a:ln>
            <a:noFill/>
          </a:ln>
        </p:spPr>
        <p:txBody>
          <a:bodyPr anchorCtr="0" anchor="t" bIns="34275" lIns="68575" spcFirstLastPara="1" rIns="68575" wrap="square" tIns="34275">
            <a:spAutoFit/>
          </a:bodyPr>
          <a:lstStyle/>
          <a:p>
            <a:pPr indent="0" lvl="0" marL="0" marR="0" rtl="0" algn="r">
              <a:spcBef>
                <a:spcPts val="0"/>
              </a:spcBef>
              <a:spcAft>
                <a:spcPts val="0"/>
              </a:spcAft>
              <a:buNone/>
            </a:pPr>
            <a:r>
              <a:rPr b="0" i="0" lang="en-GB" sz="600">
                <a:solidFill>
                  <a:schemeClr val="lt1"/>
                </a:solidFill>
                <a:latin typeface="Open Sans"/>
                <a:ea typeface="Open Sans"/>
                <a:cs typeface="Open Sans"/>
                <a:sym typeface="Open Sans"/>
              </a:rPr>
              <a:t>Quo minus</a:t>
            </a:r>
            <a:endParaRPr sz="600">
              <a:solidFill>
                <a:schemeClr val="lt1"/>
              </a:solidFill>
              <a:latin typeface="Open Sans"/>
              <a:ea typeface="Open Sans"/>
              <a:cs typeface="Open Sans"/>
              <a:sym typeface="Open Sans"/>
            </a:endParaRPr>
          </a:p>
        </p:txBody>
      </p:sp>
      <p:sp>
        <p:nvSpPr>
          <p:cNvPr id="426" name="Google Shape;426;p36"/>
          <p:cNvSpPr txBox="1"/>
          <p:nvPr/>
        </p:nvSpPr>
        <p:spPr>
          <a:xfrm>
            <a:off x="6675602" y="3229234"/>
            <a:ext cx="626614" cy="161583"/>
          </a:xfrm>
          <a:prstGeom prst="rect">
            <a:avLst/>
          </a:prstGeom>
          <a:noFill/>
          <a:ln>
            <a:noFill/>
          </a:ln>
        </p:spPr>
        <p:txBody>
          <a:bodyPr anchorCtr="0" anchor="t" bIns="34275" lIns="68575" spcFirstLastPara="1" rIns="68575" wrap="square" tIns="34275">
            <a:spAutoFit/>
          </a:bodyPr>
          <a:lstStyle/>
          <a:p>
            <a:pPr indent="0" lvl="0" marL="0" marR="0" rtl="0" algn="r">
              <a:spcBef>
                <a:spcPts val="0"/>
              </a:spcBef>
              <a:spcAft>
                <a:spcPts val="0"/>
              </a:spcAft>
              <a:buNone/>
            </a:pPr>
            <a:r>
              <a:rPr b="0" i="0" lang="en-GB" sz="600">
                <a:solidFill>
                  <a:schemeClr val="lt1"/>
                </a:solidFill>
                <a:latin typeface="Open Sans"/>
                <a:ea typeface="Open Sans"/>
                <a:cs typeface="Open Sans"/>
                <a:sym typeface="Open Sans"/>
              </a:rPr>
              <a:t>Mollitia animi</a:t>
            </a:r>
            <a:endParaRPr sz="600">
              <a:solidFill>
                <a:schemeClr val="lt1"/>
              </a:solidFill>
              <a:latin typeface="Open Sans"/>
              <a:ea typeface="Open Sans"/>
              <a:cs typeface="Open Sans"/>
              <a:sym typeface="Open Sans"/>
            </a:endParaRPr>
          </a:p>
        </p:txBody>
      </p:sp>
      <p:sp>
        <p:nvSpPr>
          <p:cNvPr id="427" name="Google Shape;427;p36"/>
          <p:cNvSpPr txBox="1"/>
          <p:nvPr/>
        </p:nvSpPr>
        <p:spPr>
          <a:xfrm>
            <a:off x="8403290" y="3229234"/>
            <a:ext cx="336871" cy="161583"/>
          </a:xfrm>
          <a:prstGeom prst="rect">
            <a:avLst/>
          </a:prstGeom>
          <a:noFill/>
          <a:ln>
            <a:noFill/>
          </a:ln>
        </p:spPr>
        <p:txBody>
          <a:bodyPr anchorCtr="0" anchor="t" bIns="34275" lIns="68575" spcFirstLastPara="1" rIns="68575" wrap="square" tIns="34275">
            <a:spAutoFit/>
          </a:bodyPr>
          <a:lstStyle/>
          <a:p>
            <a:pPr indent="0" lvl="0" marL="0" marR="0" rtl="0" algn="r">
              <a:spcBef>
                <a:spcPts val="0"/>
              </a:spcBef>
              <a:spcAft>
                <a:spcPts val="0"/>
              </a:spcAft>
              <a:buNone/>
            </a:pPr>
            <a:r>
              <a:rPr lang="en-GB" sz="600">
                <a:solidFill>
                  <a:schemeClr val="lt1"/>
                </a:solidFill>
                <a:latin typeface="Open Sans"/>
                <a:ea typeface="Open Sans"/>
                <a:cs typeface="Open Sans"/>
                <a:sym typeface="Open Sans"/>
              </a:rPr>
              <a:t>10</a:t>
            </a:r>
            <a:r>
              <a:rPr b="0" i="0" lang="en-GB" sz="600">
                <a:solidFill>
                  <a:schemeClr val="lt1"/>
                </a:solidFill>
                <a:latin typeface="Open Sans"/>
                <a:ea typeface="Open Sans"/>
                <a:cs typeface="Open Sans"/>
                <a:sym typeface="Open Sans"/>
              </a:rPr>
              <a:t>:00</a:t>
            </a:r>
            <a:endParaRPr sz="600">
              <a:solidFill>
                <a:schemeClr val="lt1"/>
              </a:solidFill>
              <a:latin typeface="Open Sans"/>
              <a:ea typeface="Open Sans"/>
              <a:cs typeface="Open Sans"/>
              <a:sym typeface="Open Sans"/>
            </a:endParaRPr>
          </a:p>
        </p:txBody>
      </p:sp>
      <p:sp>
        <p:nvSpPr>
          <p:cNvPr id="428" name="Google Shape;428;p36"/>
          <p:cNvSpPr txBox="1"/>
          <p:nvPr/>
        </p:nvSpPr>
        <p:spPr>
          <a:xfrm>
            <a:off x="2563634" y="3563200"/>
            <a:ext cx="193803" cy="184666"/>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800">
                <a:solidFill>
                  <a:schemeClr val="lt1"/>
                </a:solidFill>
                <a:latin typeface="Open Sans"/>
                <a:ea typeface="Open Sans"/>
                <a:cs typeface="Open Sans"/>
                <a:sym typeface="Open Sans"/>
              </a:rPr>
              <a:t>3</a:t>
            </a:r>
            <a:endParaRPr sz="1100"/>
          </a:p>
        </p:txBody>
      </p:sp>
      <p:sp>
        <p:nvSpPr>
          <p:cNvPr id="429" name="Google Shape;429;p36"/>
          <p:cNvSpPr txBox="1"/>
          <p:nvPr/>
        </p:nvSpPr>
        <p:spPr>
          <a:xfrm>
            <a:off x="2777135" y="3574707"/>
            <a:ext cx="987289" cy="161583"/>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0" i="0" lang="en-GB" sz="600">
                <a:solidFill>
                  <a:schemeClr val="lt1"/>
                </a:solidFill>
                <a:latin typeface="Open Sans"/>
                <a:ea typeface="Open Sans"/>
                <a:cs typeface="Open Sans"/>
                <a:sym typeface="Open Sans"/>
              </a:rPr>
              <a:t>Minus id quod maxime </a:t>
            </a:r>
            <a:endParaRPr sz="600">
              <a:solidFill>
                <a:schemeClr val="lt1"/>
              </a:solidFill>
              <a:latin typeface="Open Sans"/>
              <a:ea typeface="Open Sans"/>
              <a:cs typeface="Open Sans"/>
              <a:sym typeface="Open Sans"/>
            </a:endParaRPr>
          </a:p>
        </p:txBody>
      </p:sp>
      <p:sp>
        <p:nvSpPr>
          <p:cNvPr id="430" name="Google Shape;430;p36"/>
          <p:cNvSpPr txBox="1"/>
          <p:nvPr/>
        </p:nvSpPr>
        <p:spPr>
          <a:xfrm>
            <a:off x="5226973" y="3574707"/>
            <a:ext cx="495568" cy="161583"/>
          </a:xfrm>
          <a:prstGeom prst="rect">
            <a:avLst/>
          </a:prstGeom>
          <a:noFill/>
          <a:ln>
            <a:noFill/>
          </a:ln>
        </p:spPr>
        <p:txBody>
          <a:bodyPr anchorCtr="0" anchor="t" bIns="34275" lIns="68575" spcFirstLastPara="1" rIns="68575" wrap="square" tIns="34275">
            <a:spAutoFit/>
          </a:bodyPr>
          <a:lstStyle/>
          <a:p>
            <a:pPr indent="0" lvl="0" marL="0" marR="0" rtl="0" algn="r">
              <a:spcBef>
                <a:spcPts val="0"/>
              </a:spcBef>
              <a:spcAft>
                <a:spcPts val="0"/>
              </a:spcAft>
              <a:buNone/>
            </a:pPr>
            <a:r>
              <a:rPr lang="en-GB" sz="600">
                <a:solidFill>
                  <a:schemeClr val="lt1"/>
                </a:solidFill>
                <a:latin typeface="Open Sans"/>
                <a:ea typeface="Open Sans"/>
                <a:cs typeface="Open Sans"/>
                <a:sym typeface="Open Sans"/>
              </a:rPr>
              <a:t>E</a:t>
            </a:r>
            <a:r>
              <a:rPr b="0" i="0" lang="en-GB" sz="600">
                <a:solidFill>
                  <a:schemeClr val="lt1"/>
                </a:solidFill>
                <a:latin typeface="Open Sans"/>
                <a:ea typeface="Open Sans"/>
                <a:cs typeface="Open Sans"/>
                <a:sym typeface="Open Sans"/>
              </a:rPr>
              <a:t>veniet ut</a:t>
            </a:r>
            <a:endParaRPr sz="600">
              <a:solidFill>
                <a:schemeClr val="lt1"/>
              </a:solidFill>
              <a:latin typeface="Open Sans"/>
              <a:ea typeface="Open Sans"/>
              <a:cs typeface="Open Sans"/>
              <a:sym typeface="Open Sans"/>
            </a:endParaRPr>
          </a:p>
        </p:txBody>
      </p:sp>
      <p:sp>
        <p:nvSpPr>
          <p:cNvPr id="431" name="Google Shape;431;p36"/>
          <p:cNvSpPr txBox="1"/>
          <p:nvPr/>
        </p:nvSpPr>
        <p:spPr>
          <a:xfrm>
            <a:off x="6788613" y="3574707"/>
            <a:ext cx="513602" cy="161583"/>
          </a:xfrm>
          <a:prstGeom prst="rect">
            <a:avLst/>
          </a:prstGeom>
          <a:noFill/>
          <a:ln>
            <a:noFill/>
          </a:ln>
        </p:spPr>
        <p:txBody>
          <a:bodyPr anchorCtr="0" anchor="t" bIns="34275" lIns="68575" spcFirstLastPara="1" rIns="68575" wrap="square" tIns="34275">
            <a:spAutoFit/>
          </a:bodyPr>
          <a:lstStyle/>
          <a:p>
            <a:pPr indent="0" lvl="0" marL="0" marR="0" rtl="0" algn="r">
              <a:spcBef>
                <a:spcPts val="0"/>
              </a:spcBef>
              <a:spcAft>
                <a:spcPts val="0"/>
              </a:spcAft>
              <a:buNone/>
            </a:pPr>
            <a:r>
              <a:rPr lang="en-GB" sz="600">
                <a:solidFill>
                  <a:schemeClr val="lt1"/>
                </a:solidFill>
                <a:latin typeface="Open Sans"/>
                <a:ea typeface="Open Sans"/>
                <a:cs typeface="Open Sans"/>
                <a:sym typeface="Open Sans"/>
              </a:rPr>
              <a:t>A</a:t>
            </a:r>
            <a:r>
              <a:rPr b="0" i="0" lang="en-GB" sz="600">
                <a:solidFill>
                  <a:schemeClr val="lt1"/>
                </a:solidFill>
                <a:latin typeface="Open Sans"/>
                <a:ea typeface="Open Sans"/>
                <a:cs typeface="Open Sans"/>
                <a:sym typeface="Open Sans"/>
              </a:rPr>
              <a:t>ut officiis</a:t>
            </a:r>
            <a:endParaRPr sz="600">
              <a:solidFill>
                <a:schemeClr val="lt1"/>
              </a:solidFill>
              <a:latin typeface="Open Sans"/>
              <a:ea typeface="Open Sans"/>
              <a:cs typeface="Open Sans"/>
              <a:sym typeface="Open Sans"/>
            </a:endParaRPr>
          </a:p>
        </p:txBody>
      </p:sp>
      <p:sp>
        <p:nvSpPr>
          <p:cNvPr id="432" name="Google Shape;432;p36"/>
          <p:cNvSpPr txBox="1"/>
          <p:nvPr/>
        </p:nvSpPr>
        <p:spPr>
          <a:xfrm>
            <a:off x="8403290" y="3574707"/>
            <a:ext cx="336871" cy="161583"/>
          </a:xfrm>
          <a:prstGeom prst="rect">
            <a:avLst/>
          </a:prstGeom>
          <a:noFill/>
          <a:ln>
            <a:noFill/>
          </a:ln>
        </p:spPr>
        <p:txBody>
          <a:bodyPr anchorCtr="0" anchor="t" bIns="34275" lIns="68575" spcFirstLastPara="1" rIns="68575" wrap="square" tIns="34275">
            <a:spAutoFit/>
          </a:bodyPr>
          <a:lstStyle/>
          <a:p>
            <a:pPr indent="0" lvl="0" marL="0" marR="0" rtl="0" algn="r">
              <a:spcBef>
                <a:spcPts val="0"/>
              </a:spcBef>
              <a:spcAft>
                <a:spcPts val="0"/>
              </a:spcAft>
              <a:buNone/>
            </a:pPr>
            <a:r>
              <a:rPr lang="en-GB" sz="600">
                <a:solidFill>
                  <a:schemeClr val="lt1"/>
                </a:solidFill>
                <a:latin typeface="Open Sans"/>
                <a:ea typeface="Open Sans"/>
                <a:cs typeface="Open Sans"/>
                <a:sym typeface="Open Sans"/>
              </a:rPr>
              <a:t>12</a:t>
            </a:r>
            <a:r>
              <a:rPr b="0" i="0" lang="en-GB" sz="600">
                <a:solidFill>
                  <a:schemeClr val="lt1"/>
                </a:solidFill>
                <a:latin typeface="Open Sans"/>
                <a:ea typeface="Open Sans"/>
                <a:cs typeface="Open Sans"/>
                <a:sym typeface="Open Sans"/>
              </a:rPr>
              <a:t>:00</a:t>
            </a:r>
            <a:endParaRPr sz="600">
              <a:solidFill>
                <a:schemeClr val="lt1"/>
              </a:solidFill>
              <a:latin typeface="Open Sans"/>
              <a:ea typeface="Open Sans"/>
              <a:cs typeface="Open Sans"/>
              <a:sym typeface="Open Sans"/>
            </a:endParaRPr>
          </a:p>
        </p:txBody>
      </p:sp>
      <p:sp>
        <p:nvSpPr>
          <p:cNvPr id="433" name="Google Shape;433;p36"/>
          <p:cNvSpPr txBox="1"/>
          <p:nvPr/>
        </p:nvSpPr>
        <p:spPr>
          <a:xfrm>
            <a:off x="2563634" y="3908673"/>
            <a:ext cx="193803" cy="184666"/>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800">
                <a:solidFill>
                  <a:schemeClr val="lt1"/>
                </a:solidFill>
                <a:latin typeface="Open Sans"/>
                <a:ea typeface="Open Sans"/>
                <a:cs typeface="Open Sans"/>
                <a:sym typeface="Open Sans"/>
              </a:rPr>
              <a:t>4</a:t>
            </a:r>
            <a:endParaRPr sz="1100"/>
          </a:p>
        </p:txBody>
      </p:sp>
      <p:sp>
        <p:nvSpPr>
          <p:cNvPr id="434" name="Google Shape;434;p36"/>
          <p:cNvSpPr txBox="1"/>
          <p:nvPr/>
        </p:nvSpPr>
        <p:spPr>
          <a:xfrm>
            <a:off x="2777135" y="3920180"/>
            <a:ext cx="1194077" cy="161583"/>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0" i="0" lang="en-GB" sz="600">
                <a:solidFill>
                  <a:schemeClr val="lt1"/>
                </a:solidFill>
                <a:latin typeface="Open Sans"/>
                <a:ea typeface="Open Sans"/>
                <a:cs typeface="Open Sans"/>
                <a:sym typeface="Open Sans"/>
              </a:rPr>
              <a:t>Cum soluta nobis est eligendi</a:t>
            </a:r>
            <a:endParaRPr sz="600">
              <a:solidFill>
                <a:schemeClr val="lt1"/>
              </a:solidFill>
              <a:latin typeface="Open Sans"/>
              <a:ea typeface="Open Sans"/>
              <a:cs typeface="Open Sans"/>
              <a:sym typeface="Open Sans"/>
            </a:endParaRPr>
          </a:p>
        </p:txBody>
      </p:sp>
      <p:sp>
        <p:nvSpPr>
          <p:cNvPr id="435" name="Google Shape;435;p36"/>
          <p:cNvSpPr txBox="1"/>
          <p:nvPr/>
        </p:nvSpPr>
        <p:spPr>
          <a:xfrm>
            <a:off x="5067074" y="3920180"/>
            <a:ext cx="655468" cy="161583"/>
          </a:xfrm>
          <a:prstGeom prst="rect">
            <a:avLst/>
          </a:prstGeom>
          <a:noFill/>
          <a:ln>
            <a:noFill/>
          </a:ln>
        </p:spPr>
        <p:txBody>
          <a:bodyPr anchorCtr="0" anchor="t" bIns="34275" lIns="68575" spcFirstLastPara="1" rIns="68575" wrap="square" tIns="34275">
            <a:spAutoFit/>
          </a:bodyPr>
          <a:lstStyle/>
          <a:p>
            <a:pPr indent="0" lvl="0" marL="0" marR="0" rtl="0" algn="r">
              <a:spcBef>
                <a:spcPts val="0"/>
              </a:spcBef>
              <a:spcAft>
                <a:spcPts val="0"/>
              </a:spcAft>
              <a:buNone/>
            </a:pPr>
            <a:r>
              <a:rPr b="0" i="0" lang="en-GB" sz="600">
                <a:solidFill>
                  <a:schemeClr val="lt1"/>
                </a:solidFill>
                <a:latin typeface="Open Sans"/>
                <a:ea typeface="Open Sans"/>
                <a:cs typeface="Open Sans"/>
                <a:sym typeface="Open Sans"/>
              </a:rPr>
              <a:t>Saepe eveniet</a:t>
            </a:r>
            <a:endParaRPr sz="600">
              <a:solidFill>
                <a:schemeClr val="lt1"/>
              </a:solidFill>
              <a:latin typeface="Open Sans"/>
              <a:ea typeface="Open Sans"/>
              <a:cs typeface="Open Sans"/>
              <a:sym typeface="Open Sans"/>
            </a:endParaRPr>
          </a:p>
        </p:txBody>
      </p:sp>
      <p:sp>
        <p:nvSpPr>
          <p:cNvPr id="436" name="Google Shape;436;p36"/>
          <p:cNvSpPr txBox="1"/>
          <p:nvPr/>
        </p:nvSpPr>
        <p:spPr>
          <a:xfrm>
            <a:off x="6778994" y="3920180"/>
            <a:ext cx="523221" cy="161583"/>
          </a:xfrm>
          <a:prstGeom prst="rect">
            <a:avLst/>
          </a:prstGeom>
          <a:noFill/>
          <a:ln>
            <a:noFill/>
          </a:ln>
        </p:spPr>
        <p:txBody>
          <a:bodyPr anchorCtr="0" anchor="t" bIns="34275" lIns="68575" spcFirstLastPara="1" rIns="68575" wrap="square" tIns="34275">
            <a:spAutoFit/>
          </a:bodyPr>
          <a:lstStyle/>
          <a:p>
            <a:pPr indent="0" lvl="0" marL="0" marR="0" rtl="0" algn="r">
              <a:spcBef>
                <a:spcPts val="0"/>
              </a:spcBef>
              <a:spcAft>
                <a:spcPts val="0"/>
              </a:spcAft>
              <a:buNone/>
            </a:pPr>
            <a:r>
              <a:rPr lang="en-GB" sz="600">
                <a:solidFill>
                  <a:schemeClr val="lt1"/>
                </a:solidFill>
                <a:latin typeface="Open Sans"/>
                <a:ea typeface="Open Sans"/>
                <a:cs typeface="Open Sans"/>
                <a:sym typeface="Open Sans"/>
              </a:rPr>
              <a:t>V</a:t>
            </a:r>
            <a:r>
              <a:rPr b="0" i="0" lang="en-GB" sz="600">
                <a:solidFill>
                  <a:schemeClr val="lt1"/>
                </a:solidFill>
                <a:latin typeface="Open Sans"/>
                <a:ea typeface="Open Sans"/>
                <a:cs typeface="Open Sans"/>
                <a:sym typeface="Open Sans"/>
              </a:rPr>
              <a:t>oluptates</a:t>
            </a:r>
            <a:endParaRPr sz="600">
              <a:solidFill>
                <a:schemeClr val="lt1"/>
              </a:solidFill>
              <a:latin typeface="Open Sans"/>
              <a:ea typeface="Open Sans"/>
              <a:cs typeface="Open Sans"/>
              <a:sym typeface="Open Sans"/>
            </a:endParaRPr>
          </a:p>
        </p:txBody>
      </p:sp>
      <p:sp>
        <p:nvSpPr>
          <p:cNvPr id="437" name="Google Shape;437;p36"/>
          <p:cNvSpPr txBox="1"/>
          <p:nvPr/>
        </p:nvSpPr>
        <p:spPr>
          <a:xfrm>
            <a:off x="8403290" y="3920180"/>
            <a:ext cx="336871" cy="161583"/>
          </a:xfrm>
          <a:prstGeom prst="rect">
            <a:avLst/>
          </a:prstGeom>
          <a:noFill/>
          <a:ln>
            <a:noFill/>
          </a:ln>
        </p:spPr>
        <p:txBody>
          <a:bodyPr anchorCtr="0" anchor="t" bIns="34275" lIns="68575" spcFirstLastPara="1" rIns="68575" wrap="square" tIns="34275">
            <a:spAutoFit/>
          </a:bodyPr>
          <a:lstStyle/>
          <a:p>
            <a:pPr indent="0" lvl="0" marL="0" marR="0" rtl="0" algn="r">
              <a:spcBef>
                <a:spcPts val="0"/>
              </a:spcBef>
              <a:spcAft>
                <a:spcPts val="0"/>
              </a:spcAft>
              <a:buNone/>
            </a:pPr>
            <a:r>
              <a:rPr lang="en-GB" sz="600">
                <a:solidFill>
                  <a:schemeClr val="lt1"/>
                </a:solidFill>
                <a:latin typeface="Open Sans"/>
                <a:ea typeface="Open Sans"/>
                <a:cs typeface="Open Sans"/>
                <a:sym typeface="Open Sans"/>
              </a:rPr>
              <a:t>14</a:t>
            </a:r>
            <a:r>
              <a:rPr b="0" i="0" lang="en-GB" sz="600">
                <a:solidFill>
                  <a:schemeClr val="lt1"/>
                </a:solidFill>
                <a:latin typeface="Open Sans"/>
                <a:ea typeface="Open Sans"/>
                <a:cs typeface="Open Sans"/>
                <a:sym typeface="Open Sans"/>
              </a:rPr>
              <a:t>:00</a:t>
            </a:r>
            <a:endParaRPr sz="600">
              <a:solidFill>
                <a:schemeClr val="lt1"/>
              </a:solidFill>
              <a:latin typeface="Open Sans"/>
              <a:ea typeface="Open Sans"/>
              <a:cs typeface="Open Sans"/>
              <a:sym typeface="Open Sans"/>
            </a:endParaRPr>
          </a:p>
        </p:txBody>
      </p:sp>
      <p:sp>
        <p:nvSpPr>
          <p:cNvPr id="438" name="Google Shape;438;p36"/>
          <p:cNvSpPr txBox="1"/>
          <p:nvPr/>
        </p:nvSpPr>
        <p:spPr>
          <a:xfrm>
            <a:off x="2563634" y="4254146"/>
            <a:ext cx="193803" cy="184666"/>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800">
                <a:solidFill>
                  <a:schemeClr val="lt1"/>
                </a:solidFill>
                <a:latin typeface="Open Sans"/>
                <a:ea typeface="Open Sans"/>
                <a:cs typeface="Open Sans"/>
                <a:sym typeface="Open Sans"/>
              </a:rPr>
              <a:t>5</a:t>
            </a:r>
            <a:endParaRPr sz="1100"/>
          </a:p>
        </p:txBody>
      </p:sp>
      <p:sp>
        <p:nvSpPr>
          <p:cNvPr id="439" name="Google Shape;439;p36"/>
          <p:cNvSpPr txBox="1"/>
          <p:nvPr/>
        </p:nvSpPr>
        <p:spPr>
          <a:xfrm>
            <a:off x="2777135" y="4265653"/>
            <a:ext cx="1539124" cy="161583"/>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0" i="0" lang="en-GB" sz="600">
                <a:solidFill>
                  <a:schemeClr val="lt1"/>
                </a:solidFill>
                <a:latin typeface="Open Sans"/>
                <a:ea typeface="Open Sans"/>
                <a:cs typeface="Open Sans"/>
                <a:sym typeface="Open Sans"/>
              </a:rPr>
              <a:t>Voluptates repudiandae sint molestiae </a:t>
            </a:r>
            <a:endParaRPr sz="600">
              <a:solidFill>
                <a:schemeClr val="lt1"/>
              </a:solidFill>
              <a:latin typeface="Open Sans"/>
              <a:ea typeface="Open Sans"/>
              <a:cs typeface="Open Sans"/>
              <a:sym typeface="Open Sans"/>
            </a:endParaRPr>
          </a:p>
        </p:txBody>
      </p:sp>
      <p:sp>
        <p:nvSpPr>
          <p:cNvPr id="440" name="Google Shape;440;p36"/>
          <p:cNvSpPr txBox="1"/>
          <p:nvPr/>
        </p:nvSpPr>
        <p:spPr>
          <a:xfrm>
            <a:off x="5071883" y="4265653"/>
            <a:ext cx="650659" cy="161583"/>
          </a:xfrm>
          <a:prstGeom prst="rect">
            <a:avLst/>
          </a:prstGeom>
          <a:noFill/>
          <a:ln>
            <a:noFill/>
          </a:ln>
        </p:spPr>
        <p:txBody>
          <a:bodyPr anchorCtr="0" anchor="t" bIns="34275" lIns="68575" spcFirstLastPara="1" rIns="68575" wrap="square" tIns="34275">
            <a:spAutoFit/>
          </a:bodyPr>
          <a:lstStyle/>
          <a:p>
            <a:pPr indent="0" lvl="0" marL="0" marR="0" rtl="0" algn="r">
              <a:spcBef>
                <a:spcPts val="0"/>
              </a:spcBef>
              <a:spcAft>
                <a:spcPts val="0"/>
              </a:spcAft>
              <a:buNone/>
            </a:pPr>
            <a:r>
              <a:rPr b="0" i="0" lang="en-GB" sz="600">
                <a:solidFill>
                  <a:schemeClr val="lt1"/>
                </a:solidFill>
                <a:latin typeface="Open Sans"/>
                <a:ea typeface="Open Sans"/>
                <a:cs typeface="Open Sans"/>
                <a:sym typeface="Open Sans"/>
              </a:rPr>
              <a:t>Officiis debitis</a:t>
            </a:r>
            <a:endParaRPr sz="600">
              <a:solidFill>
                <a:schemeClr val="lt1"/>
              </a:solidFill>
              <a:latin typeface="Open Sans"/>
              <a:ea typeface="Open Sans"/>
              <a:cs typeface="Open Sans"/>
              <a:sym typeface="Open Sans"/>
            </a:endParaRPr>
          </a:p>
        </p:txBody>
      </p:sp>
      <p:sp>
        <p:nvSpPr>
          <p:cNvPr id="441" name="Google Shape;441;p36"/>
          <p:cNvSpPr txBox="1"/>
          <p:nvPr/>
        </p:nvSpPr>
        <p:spPr>
          <a:xfrm>
            <a:off x="6744130" y="4265653"/>
            <a:ext cx="558085" cy="161583"/>
          </a:xfrm>
          <a:prstGeom prst="rect">
            <a:avLst/>
          </a:prstGeom>
          <a:noFill/>
          <a:ln>
            <a:noFill/>
          </a:ln>
        </p:spPr>
        <p:txBody>
          <a:bodyPr anchorCtr="0" anchor="t" bIns="34275" lIns="68575" spcFirstLastPara="1" rIns="68575" wrap="square" tIns="34275">
            <a:spAutoFit/>
          </a:bodyPr>
          <a:lstStyle/>
          <a:p>
            <a:pPr indent="0" lvl="0" marL="0" marR="0" rtl="0" algn="r">
              <a:spcBef>
                <a:spcPts val="0"/>
              </a:spcBef>
              <a:spcAft>
                <a:spcPts val="0"/>
              </a:spcAft>
              <a:buNone/>
            </a:pPr>
            <a:r>
              <a:rPr b="0" i="0" lang="en-GB" sz="600">
                <a:solidFill>
                  <a:schemeClr val="lt1"/>
                </a:solidFill>
                <a:latin typeface="Open Sans"/>
                <a:ea typeface="Open Sans"/>
                <a:cs typeface="Open Sans"/>
                <a:sym typeface="Open Sans"/>
              </a:rPr>
              <a:t>Quibusdam</a:t>
            </a:r>
            <a:endParaRPr sz="600">
              <a:solidFill>
                <a:schemeClr val="lt1"/>
              </a:solidFill>
              <a:latin typeface="Open Sans"/>
              <a:ea typeface="Open Sans"/>
              <a:cs typeface="Open Sans"/>
              <a:sym typeface="Open Sans"/>
            </a:endParaRPr>
          </a:p>
        </p:txBody>
      </p:sp>
      <p:sp>
        <p:nvSpPr>
          <p:cNvPr id="442" name="Google Shape;442;p36"/>
          <p:cNvSpPr txBox="1"/>
          <p:nvPr/>
        </p:nvSpPr>
        <p:spPr>
          <a:xfrm>
            <a:off x="8403290" y="4265653"/>
            <a:ext cx="336871" cy="161583"/>
          </a:xfrm>
          <a:prstGeom prst="rect">
            <a:avLst/>
          </a:prstGeom>
          <a:noFill/>
          <a:ln>
            <a:noFill/>
          </a:ln>
        </p:spPr>
        <p:txBody>
          <a:bodyPr anchorCtr="0" anchor="t" bIns="34275" lIns="68575" spcFirstLastPara="1" rIns="68575" wrap="square" tIns="34275">
            <a:spAutoFit/>
          </a:bodyPr>
          <a:lstStyle/>
          <a:p>
            <a:pPr indent="0" lvl="0" marL="0" marR="0" rtl="0" algn="r">
              <a:spcBef>
                <a:spcPts val="0"/>
              </a:spcBef>
              <a:spcAft>
                <a:spcPts val="0"/>
              </a:spcAft>
              <a:buNone/>
            </a:pPr>
            <a:r>
              <a:rPr lang="en-GB" sz="600">
                <a:solidFill>
                  <a:schemeClr val="lt1"/>
                </a:solidFill>
                <a:latin typeface="Open Sans"/>
                <a:ea typeface="Open Sans"/>
                <a:cs typeface="Open Sans"/>
                <a:sym typeface="Open Sans"/>
              </a:rPr>
              <a:t>17</a:t>
            </a:r>
            <a:r>
              <a:rPr b="0" i="0" lang="en-GB" sz="600">
                <a:solidFill>
                  <a:schemeClr val="lt1"/>
                </a:solidFill>
                <a:latin typeface="Open Sans"/>
                <a:ea typeface="Open Sans"/>
                <a:cs typeface="Open Sans"/>
                <a:sym typeface="Open Sans"/>
              </a:rPr>
              <a:t>:00</a:t>
            </a:r>
            <a:endParaRPr sz="600">
              <a:solidFill>
                <a:schemeClr val="lt1"/>
              </a:solidFill>
              <a:latin typeface="Open Sans"/>
              <a:ea typeface="Open Sans"/>
              <a:cs typeface="Open Sans"/>
              <a:sym typeface="Open Sans"/>
            </a:endParaRPr>
          </a:p>
        </p:txBody>
      </p:sp>
      <p:sp>
        <p:nvSpPr>
          <p:cNvPr id="443" name="Google Shape;443;p36">
            <a:hlinkClick action="ppaction://hlinksldjump" r:id="rId5"/>
          </p:cNvPr>
          <p:cNvSpPr txBox="1"/>
          <p:nvPr/>
        </p:nvSpPr>
        <p:spPr>
          <a:xfrm>
            <a:off x="651992" y="634328"/>
            <a:ext cx="689131" cy="207749"/>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900">
                <a:solidFill>
                  <a:srgbClr val="B4B5B2"/>
                </a:solidFill>
                <a:latin typeface="Poppins Medium"/>
                <a:ea typeface="Poppins Medium"/>
                <a:cs typeface="Poppins Medium"/>
                <a:sym typeface="Poppins Medium"/>
              </a:rPr>
              <a:t>Welcome</a:t>
            </a:r>
            <a:endParaRPr sz="1100"/>
          </a:p>
        </p:txBody>
      </p:sp>
      <p:sp>
        <p:nvSpPr>
          <p:cNvPr id="444" name="Google Shape;444;p36">
            <a:hlinkClick action="ppaction://hlinksldjump" r:id="rId6"/>
          </p:cNvPr>
          <p:cNvSpPr/>
          <p:nvPr/>
        </p:nvSpPr>
        <p:spPr>
          <a:xfrm>
            <a:off x="300059" y="628439"/>
            <a:ext cx="154053" cy="153083"/>
          </a:xfrm>
          <a:custGeom>
            <a:rect b="b" l="l" r="r" t="t"/>
            <a:pathLst>
              <a:path extrusionOk="0" h="532115" w="535484">
                <a:moveTo>
                  <a:pt x="535467" y="325659"/>
                </a:moveTo>
                <a:cubicBezTo>
                  <a:pt x="535467" y="373361"/>
                  <a:pt x="535467" y="421062"/>
                  <a:pt x="535467" y="468764"/>
                </a:cubicBezTo>
                <a:cubicBezTo>
                  <a:pt x="535467" y="506826"/>
                  <a:pt x="510308" y="532051"/>
                  <a:pt x="472362" y="532084"/>
                </a:cubicBezTo>
                <a:cubicBezTo>
                  <a:pt x="441389" y="532101"/>
                  <a:pt x="410416" y="532118"/>
                  <a:pt x="379443" y="532084"/>
                </a:cubicBezTo>
                <a:cubicBezTo>
                  <a:pt x="353853" y="532051"/>
                  <a:pt x="337224" y="515439"/>
                  <a:pt x="337191" y="489882"/>
                </a:cubicBezTo>
                <a:cubicBezTo>
                  <a:pt x="337158" y="455398"/>
                  <a:pt x="337191" y="420913"/>
                  <a:pt x="337191" y="386429"/>
                </a:cubicBezTo>
                <a:cubicBezTo>
                  <a:pt x="337191" y="371307"/>
                  <a:pt x="329473" y="363555"/>
                  <a:pt x="314400" y="363555"/>
                </a:cubicBezTo>
                <a:cubicBezTo>
                  <a:pt x="283212" y="363555"/>
                  <a:pt x="252040" y="363539"/>
                  <a:pt x="220852" y="363555"/>
                </a:cubicBezTo>
                <a:cubicBezTo>
                  <a:pt x="206127" y="363555"/>
                  <a:pt x="198409" y="371323"/>
                  <a:pt x="198393" y="386114"/>
                </a:cubicBezTo>
                <a:cubicBezTo>
                  <a:pt x="198376" y="420599"/>
                  <a:pt x="198409" y="455083"/>
                  <a:pt x="198393" y="489567"/>
                </a:cubicBezTo>
                <a:cubicBezTo>
                  <a:pt x="198376" y="515538"/>
                  <a:pt x="181813" y="532068"/>
                  <a:pt x="155825" y="532084"/>
                </a:cubicBezTo>
                <a:cubicBezTo>
                  <a:pt x="124637" y="532118"/>
                  <a:pt x="93465" y="532134"/>
                  <a:pt x="62277" y="532084"/>
                </a:cubicBezTo>
                <a:cubicBezTo>
                  <a:pt x="25573" y="532018"/>
                  <a:pt x="99" y="506461"/>
                  <a:pt x="83" y="469691"/>
                </a:cubicBezTo>
                <a:cubicBezTo>
                  <a:pt x="50" y="373046"/>
                  <a:pt x="149" y="276401"/>
                  <a:pt x="0" y="179772"/>
                </a:cubicBezTo>
                <a:cubicBezTo>
                  <a:pt x="-33" y="162215"/>
                  <a:pt x="7288" y="149544"/>
                  <a:pt x="22277" y="140584"/>
                </a:cubicBezTo>
                <a:cubicBezTo>
                  <a:pt x="96728" y="96062"/>
                  <a:pt x="171080" y="51375"/>
                  <a:pt x="245448" y="6737"/>
                </a:cubicBezTo>
                <a:cubicBezTo>
                  <a:pt x="260239" y="-2140"/>
                  <a:pt x="275030" y="-2306"/>
                  <a:pt x="289854" y="6605"/>
                </a:cubicBezTo>
                <a:cubicBezTo>
                  <a:pt x="364752" y="51541"/>
                  <a:pt x="439650" y="96493"/>
                  <a:pt x="514548" y="141412"/>
                </a:cubicBezTo>
                <a:cubicBezTo>
                  <a:pt x="528693" y="149892"/>
                  <a:pt x="535501" y="162364"/>
                  <a:pt x="535484" y="178844"/>
                </a:cubicBezTo>
                <a:cubicBezTo>
                  <a:pt x="535418" y="227788"/>
                  <a:pt x="535451" y="276732"/>
                  <a:pt x="535451" y="325676"/>
                </a:cubicBezTo>
                <a:close/>
              </a:path>
            </a:pathLst>
          </a:custGeom>
          <a:solidFill>
            <a:srgbClr val="B4B5B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445" name="Google Shape;445;p36">
            <a:hlinkClick action="ppaction://hlinksldjump" r:id="rId7"/>
          </p:cNvPr>
          <p:cNvSpPr txBox="1"/>
          <p:nvPr/>
        </p:nvSpPr>
        <p:spPr>
          <a:xfrm>
            <a:off x="651992" y="977028"/>
            <a:ext cx="659075" cy="207749"/>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900">
                <a:solidFill>
                  <a:srgbClr val="B4B5B2"/>
                </a:solidFill>
                <a:latin typeface="Poppins Medium"/>
                <a:ea typeface="Poppins Medium"/>
                <a:cs typeface="Poppins Medium"/>
                <a:sym typeface="Poppins Medium"/>
              </a:rPr>
              <a:t>About Us</a:t>
            </a:r>
            <a:endParaRPr sz="1100"/>
          </a:p>
        </p:txBody>
      </p:sp>
      <p:sp>
        <p:nvSpPr>
          <p:cNvPr id="446" name="Google Shape;446;p36">
            <a:hlinkClick action="ppaction://hlinksldjump" r:id="rId8"/>
          </p:cNvPr>
          <p:cNvSpPr/>
          <p:nvPr/>
        </p:nvSpPr>
        <p:spPr>
          <a:xfrm>
            <a:off x="304109" y="971141"/>
            <a:ext cx="147840" cy="153083"/>
          </a:xfrm>
          <a:custGeom>
            <a:rect b="b" l="l" r="r" t="t"/>
            <a:pathLst>
              <a:path extrusionOk="0" h="3923333" w="3788950">
                <a:moveTo>
                  <a:pt x="3715304" y="3556921"/>
                </a:moveTo>
                <a:cubicBezTo>
                  <a:pt x="3417934" y="3247644"/>
                  <a:pt x="3120754" y="2938177"/>
                  <a:pt x="2822431" y="2629852"/>
                </a:cubicBezTo>
                <a:cubicBezTo>
                  <a:pt x="2800618" y="2607278"/>
                  <a:pt x="2801380" y="2594896"/>
                  <a:pt x="2820430" y="2571845"/>
                </a:cubicBezTo>
                <a:cubicBezTo>
                  <a:pt x="2925872" y="2444020"/>
                  <a:pt x="3006740" y="2301240"/>
                  <a:pt x="3065128" y="2146459"/>
                </a:cubicBezTo>
                <a:cubicBezTo>
                  <a:pt x="3164950" y="1881950"/>
                  <a:pt x="3194668" y="1608868"/>
                  <a:pt x="3148186" y="1330071"/>
                </a:cubicBezTo>
                <a:cubicBezTo>
                  <a:pt x="3084749" y="949643"/>
                  <a:pt x="2904060" y="632936"/>
                  <a:pt x="2612214" y="381476"/>
                </a:cubicBezTo>
                <a:cubicBezTo>
                  <a:pt x="2402569" y="200787"/>
                  <a:pt x="2160824" y="83630"/>
                  <a:pt x="1888600" y="29432"/>
                </a:cubicBezTo>
                <a:cubicBezTo>
                  <a:pt x="1832116" y="18193"/>
                  <a:pt x="1773823" y="17336"/>
                  <a:pt x="1718483" y="0"/>
                </a:cubicBezTo>
                <a:lnTo>
                  <a:pt x="1695528" y="0"/>
                </a:lnTo>
                <a:cubicBezTo>
                  <a:pt x="1688765" y="6668"/>
                  <a:pt x="1680288" y="2953"/>
                  <a:pt x="1672573" y="3905"/>
                </a:cubicBezTo>
                <a:cubicBezTo>
                  <a:pt x="1664857" y="2858"/>
                  <a:pt x="1656285" y="6572"/>
                  <a:pt x="1649617" y="0"/>
                </a:cubicBezTo>
                <a:lnTo>
                  <a:pt x="1511695" y="0"/>
                </a:lnTo>
                <a:cubicBezTo>
                  <a:pt x="1507123" y="5048"/>
                  <a:pt x="1501027" y="3715"/>
                  <a:pt x="1495312" y="3905"/>
                </a:cubicBezTo>
                <a:cubicBezTo>
                  <a:pt x="1490931" y="3905"/>
                  <a:pt x="1486549" y="3905"/>
                  <a:pt x="1482073" y="3905"/>
                </a:cubicBezTo>
                <a:cubicBezTo>
                  <a:pt x="1476358" y="3619"/>
                  <a:pt x="1470262" y="4953"/>
                  <a:pt x="1465690" y="0"/>
                </a:cubicBezTo>
                <a:lnTo>
                  <a:pt x="1442734" y="0"/>
                </a:lnTo>
                <a:cubicBezTo>
                  <a:pt x="1422256" y="14764"/>
                  <a:pt x="1397491" y="11240"/>
                  <a:pt x="1374726" y="14288"/>
                </a:cubicBezTo>
                <a:cubicBezTo>
                  <a:pt x="1123456" y="46958"/>
                  <a:pt x="894475" y="137827"/>
                  <a:pt x="686926" y="281369"/>
                </a:cubicBezTo>
                <a:cubicBezTo>
                  <a:pt x="446705" y="447485"/>
                  <a:pt x="265635" y="664464"/>
                  <a:pt x="143429" y="930402"/>
                </a:cubicBezTo>
                <a:cubicBezTo>
                  <a:pt x="11317" y="1218057"/>
                  <a:pt x="-29069" y="1519142"/>
                  <a:pt x="20366" y="1830229"/>
                </a:cubicBezTo>
                <a:cubicBezTo>
                  <a:pt x="79516" y="2202275"/>
                  <a:pt x="252967" y="2514886"/>
                  <a:pt x="534145" y="2766251"/>
                </a:cubicBezTo>
                <a:cubicBezTo>
                  <a:pt x="764269" y="2971895"/>
                  <a:pt x="1032112" y="3102293"/>
                  <a:pt x="1337102" y="3148298"/>
                </a:cubicBezTo>
                <a:cubicBezTo>
                  <a:pt x="1741724" y="3209354"/>
                  <a:pt x="2118057" y="3128963"/>
                  <a:pt x="2460385" y="2901791"/>
                </a:cubicBezTo>
                <a:cubicBezTo>
                  <a:pt x="2485722" y="2885027"/>
                  <a:pt x="2498009" y="2886456"/>
                  <a:pt x="2519059" y="2908364"/>
                </a:cubicBezTo>
                <a:cubicBezTo>
                  <a:pt x="2817383" y="3220212"/>
                  <a:pt x="3116944" y="3531013"/>
                  <a:pt x="3416219" y="3842004"/>
                </a:cubicBezTo>
                <a:cubicBezTo>
                  <a:pt x="3426792" y="3853053"/>
                  <a:pt x="3437841" y="3863721"/>
                  <a:pt x="3449461" y="3873722"/>
                </a:cubicBezTo>
                <a:cubicBezTo>
                  <a:pt x="3547950" y="3958304"/>
                  <a:pt x="3698635" y="3931444"/>
                  <a:pt x="3761786" y="3818192"/>
                </a:cubicBezTo>
                <a:cubicBezTo>
                  <a:pt x="3810078" y="3731609"/>
                  <a:pt x="3793600" y="3638360"/>
                  <a:pt x="3715400" y="3557016"/>
                </a:cubicBezTo>
                <a:close/>
                <a:moveTo>
                  <a:pt x="1586086" y="2754535"/>
                </a:moveTo>
                <a:cubicBezTo>
                  <a:pt x="944291" y="2758059"/>
                  <a:pt x="415273" y="2229517"/>
                  <a:pt x="414701" y="1584389"/>
                </a:cubicBezTo>
                <a:cubicBezTo>
                  <a:pt x="414225" y="939832"/>
                  <a:pt x="941434" y="412623"/>
                  <a:pt x="1585609" y="413480"/>
                </a:cubicBezTo>
                <a:cubicBezTo>
                  <a:pt x="2230738" y="414337"/>
                  <a:pt x="2758137" y="943261"/>
                  <a:pt x="2754803" y="1585817"/>
                </a:cubicBezTo>
                <a:cubicBezTo>
                  <a:pt x="2751469" y="2232374"/>
                  <a:pt x="2232833" y="2750915"/>
                  <a:pt x="1586086" y="2754440"/>
                </a:cubicBezTo>
                <a:close/>
              </a:path>
            </a:pathLst>
          </a:custGeom>
          <a:solidFill>
            <a:srgbClr val="C1C1C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447" name="Google Shape;447;p36">
            <a:hlinkClick action="ppaction://hlinksldjump" r:id="rId9"/>
          </p:cNvPr>
          <p:cNvSpPr txBox="1"/>
          <p:nvPr/>
        </p:nvSpPr>
        <p:spPr>
          <a:xfrm>
            <a:off x="651992" y="1313842"/>
            <a:ext cx="803345" cy="207749"/>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900">
                <a:solidFill>
                  <a:srgbClr val="B4B5B2"/>
                </a:solidFill>
                <a:latin typeface="Poppins Medium"/>
                <a:ea typeface="Poppins Medium"/>
                <a:cs typeface="Poppins Medium"/>
                <a:sym typeface="Poppins Medium"/>
              </a:rPr>
              <a:t>Our  Teams</a:t>
            </a:r>
            <a:endParaRPr sz="1100"/>
          </a:p>
        </p:txBody>
      </p:sp>
      <p:grpSp>
        <p:nvGrpSpPr>
          <p:cNvPr id="448" name="Google Shape;448;p36"/>
          <p:cNvGrpSpPr/>
          <p:nvPr/>
        </p:nvGrpSpPr>
        <p:grpSpPr>
          <a:xfrm>
            <a:off x="323492" y="1323388"/>
            <a:ext cx="132971" cy="153587"/>
            <a:chOff x="431322" y="1764517"/>
            <a:chExt cx="177294" cy="204783"/>
          </a:xfrm>
        </p:grpSpPr>
        <p:sp>
          <p:nvSpPr>
            <p:cNvPr id="449" name="Google Shape;449;p36">
              <a:hlinkClick action="ppaction://hlinksldjump" r:id="rId10"/>
            </p:cNvPr>
            <p:cNvSpPr/>
            <p:nvPr/>
          </p:nvSpPr>
          <p:spPr>
            <a:xfrm>
              <a:off x="431322" y="1765205"/>
              <a:ext cx="15953" cy="203670"/>
            </a:xfrm>
            <a:custGeom>
              <a:rect b="b" l="l" r="r" t="t"/>
              <a:pathLst>
                <a:path extrusionOk="0" h="1078327" w="84464">
                  <a:moveTo>
                    <a:pt x="42232" y="0"/>
                  </a:moveTo>
                  <a:cubicBezTo>
                    <a:pt x="65556" y="0"/>
                    <a:pt x="84464" y="18908"/>
                    <a:pt x="84464" y="42232"/>
                  </a:cubicBezTo>
                  <a:lnTo>
                    <a:pt x="84464" y="1036095"/>
                  </a:lnTo>
                  <a:cubicBezTo>
                    <a:pt x="84464" y="1059419"/>
                    <a:pt x="65556" y="1078327"/>
                    <a:pt x="42232" y="1078327"/>
                  </a:cubicBezTo>
                  <a:lnTo>
                    <a:pt x="42232" y="1078327"/>
                  </a:lnTo>
                  <a:cubicBezTo>
                    <a:pt x="18908" y="1078327"/>
                    <a:pt x="0" y="1059419"/>
                    <a:pt x="0" y="1036095"/>
                  </a:cubicBezTo>
                  <a:lnTo>
                    <a:pt x="0" y="42232"/>
                  </a:lnTo>
                  <a:cubicBezTo>
                    <a:pt x="0" y="18908"/>
                    <a:pt x="18908" y="0"/>
                    <a:pt x="42232" y="0"/>
                  </a:cubicBezTo>
                  <a:close/>
                </a:path>
              </a:pathLst>
            </a:custGeom>
            <a:solidFill>
              <a:srgbClr val="C1C1C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450" name="Google Shape;450;p36">
              <a:hlinkClick action="ppaction://hlinksldjump" r:id="rId11"/>
            </p:cNvPr>
            <p:cNvSpPr/>
            <p:nvPr/>
          </p:nvSpPr>
          <p:spPr>
            <a:xfrm>
              <a:off x="469291" y="1765205"/>
              <a:ext cx="15953" cy="203670"/>
            </a:xfrm>
            <a:custGeom>
              <a:rect b="b" l="l" r="r" t="t"/>
              <a:pathLst>
                <a:path extrusionOk="0" h="1078327" w="84464">
                  <a:moveTo>
                    <a:pt x="42232" y="0"/>
                  </a:moveTo>
                  <a:cubicBezTo>
                    <a:pt x="65556" y="0"/>
                    <a:pt x="84464" y="18908"/>
                    <a:pt x="84464" y="42232"/>
                  </a:cubicBezTo>
                  <a:lnTo>
                    <a:pt x="84464" y="1036095"/>
                  </a:lnTo>
                  <a:cubicBezTo>
                    <a:pt x="84464" y="1059419"/>
                    <a:pt x="65556" y="1078327"/>
                    <a:pt x="42232" y="1078327"/>
                  </a:cubicBezTo>
                  <a:lnTo>
                    <a:pt x="42232" y="1078327"/>
                  </a:lnTo>
                  <a:cubicBezTo>
                    <a:pt x="18908" y="1078327"/>
                    <a:pt x="0" y="1059419"/>
                    <a:pt x="0" y="1036095"/>
                  </a:cubicBezTo>
                  <a:lnTo>
                    <a:pt x="0" y="42232"/>
                  </a:lnTo>
                  <a:cubicBezTo>
                    <a:pt x="0" y="18908"/>
                    <a:pt x="18908" y="0"/>
                    <a:pt x="42232" y="0"/>
                  </a:cubicBezTo>
                  <a:close/>
                </a:path>
              </a:pathLst>
            </a:custGeom>
            <a:solidFill>
              <a:srgbClr val="C1C1C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451" name="Google Shape;451;p36">
              <a:hlinkClick action="ppaction://hlinksldjump" r:id="rId12"/>
            </p:cNvPr>
            <p:cNvSpPr/>
            <p:nvPr/>
          </p:nvSpPr>
          <p:spPr>
            <a:xfrm>
              <a:off x="509599" y="1764517"/>
              <a:ext cx="99017" cy="204783"/>
            </a:xfrm>
            <a:custGeom>
              <a:rect b="b" l="l" r="r" t="t"/>
              <a:pathLst>
                <a:path extrusionOk="0" h="1084222" w="524241">
                  <a:moveTo>
                    <a:pt x="482010" y="1083659"/>
                  </a:moveTo>
                  <a:lnTo>
                    <a:pt x="42232" y="1083659"/>
                  </a:lnTo>
                  <a:cubicBezTo>
                    <a:pt x="19145" y="1083659"/>
                    <a:pt x="0" y="1064514"/>
                    <a:pt x="0" y="1041427"/>
                  </a:cubicBezTo>
                  <a:lnTo>
                    <a:pt x="0" y="41933"/>
                  </a:lnTo>
                  <a:cubicBezTo>
                    <a:pt x="0" y="27293"/>
                    <a:pt x="7320" y="13778"/>
                    <a:pt x="19708" y="6458"/>
                  </a:cubicBezTo>
                  <a:cubicBezTo>
                    <a:pt x="31533" y="-1425"/>
                    <a:pt x="47300" y="-1988"/>
                    <a:pt x="60251" y="4206"/>
                  </a:cubicBezTo>
                  <a:lnTo>
                    <a:pt x="500029" y="213114"/>
                  </a:lnTo>
                  <a:cubicBezTo>
                    <a:pt x="514669" y="219871"/>
                    <a:pt x="524242" y="235075"/>
                    <a:pt x="524242" y="251405"/>
                  </a:cubicBezTo>
                  <a:lnTo>
                    <a:pt x="524242" y="1041990"/>
                  </a:lnTo>
                  <a:cubicBezTo>
                    <a:pt x="524242" y="1065077"/>
                    <a:pt x="505096" y="1084222"/>
                    <a:pt x="482010" y="1084222"/>
                  </a:cubicBezTo>
                  <a:close/>
                  <a:moveTo>
                    <a:pt x="84464" y="999195"/>
                  </a:moveTo>
                  <a:lnTo>
                    <a:pt x="439777" y="999195"/>
                  </a:lnTo>
                  <a:lnTo>
                    <a:pt x="439777" y="277307"/>
                  </a:lnTo>
                  <a:lnTo>
                    <a:pt x="84464" y="108941"/>
                  </a:lnTo>
                  <a:lnTo>
                    <a:pt x="84464" y="999195"/>
                  </a:lnTo>
                  <a:close/>
                </a:path>
              </a:pathLst>
            </a:custGeom>
            <a:solidFill>
              <a:srgbClr val="C1C1C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
        <p:nvSpPr>
          <p:cNvPr id="452" name="Google Shape;452;p36">
            <a:hlinkClick action="ppaction://hlinksldjump" r:id="rId13"/>
          </p:cNvPr>
          <p:cNvSpPr txBox="1"/>
          <p:nvPr/>
        </p:nvSpPr>
        <p:spPr>
          <a:xfrm>
            <a:off x="651992" y="1650656"/>
            <a:ext cx="598963" cy="207749"/>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900">
                <a:solidFill>
                  <a:srgbClr val="1ED760"/>
                </a:solidFill>
                <a:latin typeface="Poppins Medium"/>
                <a:ea typeface="Poppins Medium"/>
                <a:cs typeface="Poppins Medium"/>
                <a:sym typeface="Poppins Medium"/>
              </a:rPr>
              <a:t>Agenda</a:t>
            </a:r>
            <a:endParaRPr sz="1100"/>
          </a:p>
        </p:txBody>
      </p:sp>
      <p:grpSp>
        <p:nvGrpSpPr>
          <p:cNvPr id="453" name="Google Shape;453;p36"/>
          <p:cNvGrpSpPr/>
          <p:nvPr/>
        </p:nvGrpSpPr>
        <p:grpSpPr>
          <a:xfrm>
            <a:off x="323491" y="1661080"/>
            <a:ext cx="152753" cy="152753"/>
            <a:chOff x="431322" y="2214773"/>
            <a:chExt cx="203670" cy="203670"/>
          </a:xfrm>
        </p:grpSpPr>
        <p:sp>
          <p:nvSpPr>
            <p:cNvPr id="454" name="Google Shape;454;p36">
              <a:hlinkClick action="ppaction://hlinksldjump" r:id="rId14"/>
            </p:cNvPr>
            <p:cNvSpPr/>
            <p:nvPr/>
          </p:nvSpPr>
          <p:spPr>
            <a:xfrm>
              <a:off x="431322" y="2214773"/>
              <a:ext cx="203670" cy="203670"/>
            </a:xfrm>
            <a:prstGeom prst="roundRect">
              <a:avLst>
                <a:gd fmla="val 12600" name="adj"/>
              </a:avLst>
            </a:prstGeom>
            <a:solidFill>
              <a:srgbClr val="1ED76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pic>
          <p:nvPicPr>
            <p:cNvPr descr="Add with solid fill" id="455" name="Google Shape;455;p36">
              <a:hlinkClick action="ppaction://hlinksldjump" r:id="rId15"/>
            </p:cNvPr>
            <p:cNvPicPr preferRelativeResize="0"/>
            <p:nvPr/>
          </p:nvPicPr>
          <p:blipFill rotWithShape="1">
            <a:blip r:embed="rId16">
              <a:alphaModFix/>
            </a:blip>
            <a:srcRect b="0" l="0" r="0" t="0"/>
            <a:stretch/>
          </p:blipFill>
          <p:spPr>
            <a:xfrm>
              <a:off x="472263" y="2255714"/>
              <a:ext cx="121788" cy="121788"/>
            </a:xfrm>
            <a:prstGeom prst="rect">
              <a:avLst/>
            </a:prstGeom>
            <a:noFill/>
            <a:ln>
              <a:noFill/>
            </a:ln>
          </p:spPr>
        </p:pic>
      </p:grpSp>
      <p:grpSp>
        <p:nvGrpSpPr>
          <p:cNvPr id="456" name="Google Shape;456;p36"/>
          <p:cNvGrpSpPr/>
          <p:nvPr/>
        </p:nvGrpSpPr>
        <p:grpSpPr>
          <a:xfrm>
            <a:off x="323492" y="1995130"/>
            <a:ext cx="152752" cy="152752"/>
            <a:chOff x="431321" y="3254199"/>
            <a:chExt cx="265483" cy="265483"/>
          </a:xfrm>
        </p:grpSpPr>
        <p:sp>
          <p:nvSpPr>
            <p:cNvPr id="457" name="Google Shape;457;p36">
              <a:hlinkClick action="ppaction://hlinksldjump" r:id="rId17"/>
            </p:cNvPr>
            <p:cNvSpPr/>
            <p:nvPr/>
          </p:nvSpPr>
          <p:spPr>
            <a:xfrm>
              <a:off x="431321" y="3254199"/>
              <a:ext cx="265483" cy="265483"/>
            </a:xfrm>
            <a:prstGeom prst="roundRect">
              <a:avLst>
                <a:gd fmla="val 12600" name="adj"/>
              </a:avLst>
            </a:prstGeom>
            <a:gradFill>
              <a:gsLst>
                <a:gs pos="0">
                  <a:srgbClr val="4224B0"/>
                </a:gs>
                <a:gs pos="11000">
                  <a:srgbClr val="4224B0"/>
                </a:gs>
                <a:gs pos="100000">
                  <a:srgbClr val="7F93A0"/>
                </a:gs>
              </a:gsLst>
              <a:lin ang="2700000" scaled="0"/>
            </a:gra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descr="Heart with solid fill" id="458" name="Google Shape;458;p36">
              <a:hlinkClick action="ppaction://hlinksldjump" r:id="rId18"/>
            </p:cNvPr>
            <p:cNvSpPr/>
            <p:nvPr/>
          </p:nvSpPr>
          <p:spPr>
            <a:xfrm>
              <a:off x="498181" y="3324518"/>
              <a:ext cx="131762" cy="124845"/>
            </a:xfrm>
            <a:custGeom>
              <a:rect b="b" l="l" r="r" t="t"/>
              <a:pathLst>
                <a:path extrusionOk="0" h="613696" w="647700">
                  <a:moveTo>
                    <a:pt x="323850" y="127922"/>
                  </a:moveTo>
                  <a:cubicBezTo>
                    <a:pt x="203835" y="-110203"/>
                    <a:pt x="0" y="32672"/>
                    <a:pt x="0" y="166022"/>
                  </a:cubicBezTo>
                  <a:cubicBezTo>
                    <a:pt x="0" y="366047"/>
                    <a:pt x="323850" y="613697"/>
                    <a:pt x="323850" y="613697"/>
                  </a:cubicBezTo>
                  <a:cubicBezTo>
                    <a:pt x="323850" y="613697"/>
                    <a:pt x="647700" y="366047"/>
                    <a:pt x="647700" y="166022"/>
                  </a:cubicBezTo>
                  <a:cubicBezTo>
                    <a:pt x="647700" y="32672"/>
                    <a:pt x="443865" y="-110203"/>
                    <a:pt x="323850" y="127922"/>
                  </a:cubicBezTo>
                  <a:close/>
                </a:path>
              </a:pathLst>
            </a:custGeom>
            <a:solidFill>
              <a:srgbClr val="B4B5B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
        <p:nvSpPr>
          <p:cNvPr id="459" name="Google Shape;459;p36">
            <a:hlinkClick action="ppaction://hlinksldjump" r:id="rId19"/>
          </p:cNvPr>
          <p:cNvSpPr txBox="1"/>
          <p:nvPr/>
        </p:nvSpPr>
        <p:spPr>
          <a:xfrm>
            <a:off x="651992" y="1987469"/>
            <a:ext cx="861053" cy="207749"/>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900">
                <a:solidFill>
                  <a:srgbClr val="B4B5B2"/>
                </a:solidFill>
                <a:latin typeface="Poppins Medium"/>
                <a:ea typeface="Poppins Medium"/>
                <a:cs typeface="Poppins Medium"/>
                <a:sym typeface="Poppins Medium"/>
              </a:rPr>
              <a:t>Our Services</a:t>
            </a:r>
            <a:endParaRPr sz="1100"/>
          </a:p>
        </p:txBody>
      </p:sp>
      <p:cxnSp>
        <p:nvCxnSpPr>
          <p:cNvPr id="460" name="Google Shape;460;p36"/>
          <p:cNvCxnSpPr/>
          <p:nvPr/>
        </p:nvCxnSpPr>
        <p:spPr>
          <a:xfrm>
            <a:off x="253142" y="2402327"/>
            <a:ext cx="1750219" cy="0"/>
          </a:xfrm>
          <a:prstGeom prst="straightConnector1">
            <a:avLst/>
          </a:prstGeom>
          <a:noFill/>
          <a:ln cap="flat" cmpd="sng" w="9525">
            <a:solidFill>
              <a:srgbClr val="555554"/>
            </a:solidFill>
            <a:prstDash val="solid"/>
            <a:miter lim="800000"/>
            <a:headEnd len="sm" w="sm" type="none"/>
            <a:tailEnd len="sm" w="sm" type="none"/>
          </a:ln>
        </p:spPr>
      </p:cxnSp>
      <p:sp>
        <p:nvSpPr>
          <p:cNvPr id="461" name="Google Shape;461;p36">
            <a:hlinkClick action="ppaction://hlinksldjump" r:id="rId20"/>
          </p:cNvPr>
          <p:cNvSpPr txBox="1"/>
          <p:nvPr/>
        </p:nvSpPr>
        <p:spPr>
          <a:xfrm>
            <a:off x="651992" y="2609435"/>
            <a:ext cx="971660" cy="207749"/>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900">
                <a:solidFill>
                  <a:srgbClr val="B4B5B2"/>
                </a:solidFill>
                <a:latin typeface="Poppins Medium"/>
                <a:ea typeface="Poppins Medium"/>
                <a:cs typeface="Poppins Medium"/>
                <a:sym typeface="Poppins Medium"/>
              </a:rPr>
              <a:t>Achievements</a:t>
            </a:r>
            <a:endParaRPr sz="1100"/>
          </a:p>
        </p:txBody>
      </p:sp>
      <p:sp>
        <p:nvSpPr>
          <p:cNvPr id="462" name="Google Shape;462;p36">
            <a:hlinkClick action="ppaction://hlinksldjump" r:id="rId21"/>
          </p:cNvPr>
          <p:cNvSpPr/>
          <p:nvPr/>
        </p:nvSpPr>
        <p:spPr>
          <a:xfrm>
            <a:off x="352879" y="2609435"/>
            <a:ext cx="116064" cy="153590"/>
          </a:xfrm>
          <a:custGeom>
            <a:rect b="b" l="l" r="r" t="t"/>
            <a:pathLst>
              <a:path extrusionOk="0" h="621030" w="469298">
                <a:moveTo>
                  <a:pt x="467584" y="62389"/>
                </a:moveTo>
                <a:cubicBezTo>
                  <a:pt x="461298" y="29813"/>
                  <a:pt x="431294" y="-95"/>
                  <a:pt x="394242" y="0"/>
                </a:cubicBezTo>
                <a:cubicBezTo>
                  <a:pt x="287847" y="286"/>
                  <a:pt x="181453" y="0"/>
                  <a:pt x="75059" y="191"/>
                </a:cubicBezTo>
                <a:cubicBezTo>
                  <a:pt x="67248" y="191"/>
                  <a:pt x="59343" y="762"/>
                  <a:pt x="51913" y="3715"/>
                </a:cubicBezTo>
                <a:cubicBezTo>
                  <a:pt x="23910" y="15145"/>
                  <a:pt x="6860" y="35624"/>
                  <a:pt x="1240" y="65342"/>
                </a:cubicBezTo>
                <a:cubicBezTo>
                  <a:pt x="-665" y="75533"/>
                  <a:pt x="192" y="85916"/>
                  <a:pt x="192" y="96203"/>
                </a:cubicBezTo>
                <a:cubicBezTo>
                  <a:pt x="192" y="260985"/>
                  <a:pt x="192" y="425672"/>
                  <a:pt x="192" y="590455"/>
                </a:cubicBezTo>
                <a:cubicBezTo>
                  <a:pt x="192" y="608838"/>
                  <a:pt x="6384" y="617125"/>
                  <a:pt x="22671" y="621030"/>
                </a:cubicBezTo>
                <a:lnTo>
                  <a:pt x="32387" y="621030"/>
                </a:lnTo>
                <a:cubicBezTo>
                  <a:pt x="37626" y="620268"/>
                  <a:pt x="42483" y="618744"/>
                  <a:pt x="46674" y="615315"/>
                </a:cubicBezTo>
                <a:cubicBezTo>
                  <a:pt x="51437" y="611315"/>
                  <a:pt x="56771" y="607981"/>
                  <a:pt x="61819" y="604171"/>
                </a:cubicBezTo>
                <a:cubicBezTo>
                  <a:pt x="117064" y="562737"/>
                  <a:pt x="172214" y="521399"/>
                  <a:pt x="227364" y="479965"/>
                </a:cubicBezTo>
                <a:cubicBezTo>
                  <a:pt x="232380" y="476155"/>
                  <a:pt x="237333" y="476091"/>
                  <a:pt x="242223" y="479774"/>
                </a:cubicBezTo>
                <a:cubicBezTo>
                  <a:pt x="301754" y="524447"/>
                  <a:pt x="361380" y="569119"/>
                  <a:pt x="420912" y="613791"/>
                </a:cubicBezTo>
                <a:cubicBezTo>
                  <a:pt x="425484" y="617220"/>
                  <a:pt x="430151" y="620078"/>
                  <a:pt x="435866" y="621030"/>
                </a:cubicBezTo>
                <a:lnTo>
                  <a:pt x="445581" y="621030"/>
                </a:lnTo>
                <a:cubicBezTo>
                  <a:pt x="462155" y="617792"/>
                  <a:pt x="469108" y="609410"/>
                  <a:pt x="469299" y="592265"/>
                </a:cubicBezTo>
                <a:cubicBezTo>
                  <a:pt x="469299" y="591027"/>
                  <a:pt x="469299" y="589884"/>
                  <a:pt x="469299" y="588645"/>
                </a:cubicBezTo>
                <a:cubicBezTo>
                  <a:pt x="469299" y="419100"/>
                  <a:pt x="469299" y="249460"/>
                  <a:pt x="469299" y="79915"/>
                </a:cubicBezTo>
                <a:cubicBezTo>
                  <a:pt x="469299" y="74009"/>
                  <a:pt x="468822" y="68199"/>
                  <a:pt x="467679" y="62484"/>
                </a:cubicBezTo>
                <a:close/>
                <a:moveTo>
                  <a:pt x="415292" y="543211"/>
                </a:moveTo>
                <a:cubicBezTo>
                  <a:pt x="382716" y="518732"/>
                  <a:pt x="351093" y="495015"/>
                  <a:pt x="319470" y="471297"/>
                </a:cubicBezTo>
                <a:cubicBezTo>
                  <a:pt x="297372" y="454724"/>
                  <a:pt x="275274" y="438055"/>
                  <a:pt x="253176" y="421577"/>
                </a:cubicBezTo>
                <a:cubicBezTo>
                  <a:pt x="239937" y="411671"/>
                  <a:pt x="229459" y="411766"/>
                  <a:pt x="216315" y="421577"/>
                </a:cubicBezTo>
                <a:cubicBezTo>
                  <a:pt x="164022" y="460820"/>
                  <a:pt x="111730" y="500063"/>
                  <a:pt x="59438" y="539211"/>
                </a:cubicBezTo>
                <a:cubicBezTo>
                  <a:pt x="58009" y="540258"/>
                  <a:pt x="56580" y="541306"/>
                  <a:pt x="55152" y="542354"/>
                </a:cubicBezTo>
                <a:cubicBezTo>
                  <a:pt x="53151" y="541116"/>
                  <a:pt x="54009" y="539306"/>
                  <a:pt x="54009" y="537877"/>
                </a:cubicBezTo>
                <a:cubicBezTo>
                  <a:pt x="54009" y="385191"/>
                  <a:pt x="54009" y="232601"/>
                  <a:pt x="54009" y="79915"/>
                </a:cubicBezTo>
                <a:cubicBezTo>
                  <a:pt x="54009" y="62770"/>
                  <a:pt x="64391" y="52388"/>
                  <a:pt x="81536" y="52388"/>
                </a:cubicBezTo>
                <a:cubicBezTo>
                  <a:pt x="183739" y="52388"/>
                  <a:pt x="285847" y="52388"/>
                  <a:pt x="388050" y="52388"/>
                </a:cubicBezTo>
                <a:cubicBezTo>
                  <a:pt x="405195" y="52388"/>
                  <a:pt x="415578" y="62770"/>
                  <a:pt x="415578" y="79915"/>
                </a:cubicBezTo>
                <a:cubicBezTo>
                  <a:pt x="415578" y="232601"/>
                  <a:pt x="415578" y="385191"/>
                  <a:pt x="415578" y="537877"/>
                </a:cubicBezTo>
                <a:cubicBezTo>
                  <a:pt x="415578" y="539211"/>
                  <a:pt x="415482" y="540544"/>
                  <a:pt x="415387" y="543020"/>
                </a:cubicBezTo>
                <a:close/>
              </a:path>
            </a:pathLst>
          </a:custGeom>
          <a:solidFill>
            <a:srgbClr val="B4B5B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463" name="Google Shape;463;p36">
            <a:hlinkClick action="ppaction://hlinksldjump" r:id="rId22"/>
          </p:cNvPr>
          <p:cNvSpPr txBox="1"/>
          <p:nvPr/>
        </p:nvSpPr>
        <p:spPr>
          <a:xfrm>
            <a:off x="651992" y="2949011"/>
            <a:ext cx="739625" cy="207749"/>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900">
                <a:solidFill>
                  <a:srgbClr val="B4B5B2"/>
                </a:solidFill>
                <a:latin typeface="Poppins Medium"/>
                <a:ea typeface="Poppins Medium"/>
                <a:cs typeface="Poppins Medium"/>
                <a:sym typeface="Poppins Medium"/>
              </a:rPr>
              <a:t>Our Goals </a:t>
            </a:r>
            <a:endParaRPr sz="1100"/>
          </a:p>
        </p:txBody>
      </p:sp>
      <p:sp>
        <p:nvSpPr>
          <p:cNvPr id="464" name="Google Shape;464;p36">
            <a:hlinkClick action="ppaction://hlinksldjump" r:id="rId23"/>
          </p:cNvPr>
          <p:cNvSpPr/>
          <p:nvPr/>
        </p:nvSpPr>
        <p:spPr>
          <a:xfrm>
            <a:off x="343018" y="2968523"/>
            <a:ext cx="131194" cy="154369"/>
          </a:xfrm>
          <a:custGeom>
            <a:rect b="b" l="l" r="r" t="t"/>
            <a:pathLst>
              <a:path extrusionOk="0" h="299233" w="254310">
                <a:moveTo>
                  <a:pt x="250564" y="139515"/>
                </a:moveTo>
                <a:cubicBezTo>
                  <a:pt x="238951" y="123995"/>
                  <a:pt x="227338" y="108453"/>
                  <a:pt x="215595" y="93041"/>
                </a:cubicBezTo>
                <a:cubicBezTo>
                  <a:pt x="213782" y="90667"/>
                  <a:pt x="213458" y="89221"/>
                  <a:pt x="215466" y="86609"/>
                </a:cubicBezTo>
                <a:cubicBezTo>
                  <a:pt x="227273" y="71218"/>
                  <a:pt x="238800" y="55655"/>
                  <a:pt x="250434" y="40135"/>
                </a:cubicBezTo>
                <a:cubicBezTo>
                  <a:pt x="252355" y="37588"/>
                  <a:pt x="253910" y="34890"/>
                  <a:pt x="254190" y="31631"/>
                </a:cubicBezTo>
                <a:cubicBezTo>
                  <a:pt x="255054" y="21896"/>
                  <a:pt x="248341" y="14924"/>
                  <a:pt x="238001" y="14924"/>
                </a:cubicBezTo>
                <a:cubicBezTo>
                  <a:pt x="179785" y="14924"/>
                  <a:pt x="121569" y="14924"/>
                  <a:pt x="63353" y="14967"/>
                </a:cubicBezTo>
                <a:cubicBezTo>
                  <a:pt x="61001" y="14967"/>
                  <a:pt x="59835" y="14773"/>
                  <a:pt x="59360" y="11923"/>
                </a:cubicBezTo>
                <a:cubicBezTo>
                  <a:pt x="58173" y="5102"/>
                  <a:pt x="52539" y="418"/>
                  <a:pt x="45999" y="30"/>
                </a:cubicBezTo>
                <a:cubicBezTo>
                  <a:pt x="38962" y="-380"/>
                  <a:pt x="32983" y="3483"/>
                  <a:pt x="30716" y="9916"/>
                </a:cubicBezTo>
                <a:cubicBezTo>
                  <a:pt x="29896" y="12269"/>
                  <a:pt x="29788" y="14708"/>
                  <a:pt x="29788" y="17169"/>
                </a:cubicBezTo>
                <a:cubicBezTo>
                  <a:pt x="29788" y="58310"/>
                  <a:pt x="29788" y="99474"/>
                  <a:pt x="29788" y="140615"/>
                </a:cubicBezTo>
                <a:lnTo>
                  <a:pt x="29788" y="156049"/>
                </a:lnTo>
                <a:cubicBezTo>
                  <a:pt x="29788" y="192636"/>
                  <a:pt x="29745" y="229223"/>
                  <a:pt x="29853" y="265811"/>
                </a:cubicBezTo>
                <a:cubicBezTo>
                  <a:pt x="29853" y="268725"/>
                  <a:pt x="29141" y="269631"/>
                  <a:pt x="26205" y="269437"/>
                </a:cubicBezTo>
                <a:cubicBezTo>
                  <a:pt x="22255" y="269178"/>
                  <a:pt x="18262" y="269286"/>
                  <a:pt x="14290" y="269437"/>
                </a:cubicBezTo>
                <a:cubicBezTo>
                  <a:pt x="6152" y="269761"/>
                  <a:pt x="43" y="276129"/>
                  <a:pt x="0" y="284180"/>
                </a:cubicBezTo>
                <a:cubicBezTo>
                  <a:pt x="-43" y="292274"/>
                  <a:pt x="5979" y="299031"/>
                  <a:pt x="14052" y="299095"/>
                </a:cubicBezTo>
                <a:cubicBezTo>
                  <a:pt x="34515" y="299290"/>
                  <a:pt x="54957" y="299268"/>
                  <a:pt x="75420" y="299095"/>
                </a:cubicBezTo>
                <a:cubicBezTo>
                  <a:pt x="83493" y="299031"/>
                  <a:pt x="89709" y="292318"/>
                  <a:pt x="89752" y="284331"/>
                </a:cubicBezTo>
                <a:cubicBezTo>
                  <a:pt x="89796" y="276258"/>
                  <a:pt x="83449" y="269696"/>
                  <a:pt x="75182" y="269415"/>
                </a:cubicBezTo>
                <a:cubicBezTo>
                  <a:pt x="71211" y="269286"/>
                  <a:pt x="67217" y="269156"/>
                  <a:pt x="63267" y="269437"/>
                </a:cubicBezTo>
                <a:cubicBezTo>
                  <a:pt x="60202" y="269674"/>
                  <a:pt x="59706" y="268552"/>
                  <a:pt x="59706" y="265746"/>
                </a:cubicBezTo>
                <a:cubicBezTo>
                  <a:pt x="59813" y="233238"/>
                  <a:pt x="59813" y="200752"/>
                  <a:pt x="59706" y="168245"/>
                </a:cubicBezTo>
                <a:cubicBezTo>
                  <a:pt x="59706" y="165266"/>
                  <a:pt x="60245" y="164381"/>
                  <a:pt x="63440" y="164381"/>
                </a:cubicBezTo>
                <a:cubicBezTo>
                  <a:pt x="120965" y="164489"/>
                  <a:pt x="178469" y="164467"/>
                  <a:pt x="235994" y="164467"/>
                </a:cubicBezTo>
                <a:cubicBezTo>
                  <a:pt x="237505" y="164467"/>
                  <a:pt x="239037" y="164467"/>
                  <a:pt x="240548" y="164381"/>
                </a:cubicBezTo>
                <a:cubicBezTo>
                  <a:pt x="244736" y="164143"/>
                  <a:pt x="248146" y="162309"/>
                  <a:pt x="250823" y="159092"/>
                </a:cubicBezTo>
                <a:cubicBezTo>
                  <a:pt x="255550" y="153394"/>
                  <a:pt x="255485" y="146076"/>
                  <a:pt x="250542" y="139471"/>
                </a:cubicBezTo>
                <a:close/>
                <a:moveTo>
                  <a:pt x="228374" y="147091"/>
                </a:moveTo>
                <a:cubicBezTo>
                  <a:pt x="175360" y="147091"/>
                  <a:pt x="122325" y="147091"/>
                  <a:pt x="69311" y="147091"/>
                </a:cubicBezTo>
                <a:cubicBezTo>
                  <a:pt x="63375" y="147091"/>
                  <a:pt x="59770" y="143788"/>
                  <a:pt x="59749" y="138349"/>
                </a:cubicBezTo>
                <a:cubicBezTo>
                  <a:pt x="59749" y="105906"/>
                  <a:pt x="59749" y="73463"/>
                  <a:pt x="59749" y="40999"/>
                </a:cubicBezTo>
                <a:cubicBezTo>
                  <a:pt x="59749" y="35559"/>
                  <a:pt x="63353" y="32257"/>
                  <a:pt x="69311" y="32257"/>
                </a:cubicBezTo>
                <a:cubicBezTo>
                  <a:pt x="122325" y="32257"/>
                  <a:pt x="175360" y="32257"/>
                  <a:pt x="228374" y="32257"/>
                </a:cubicBezTo>
                <a:cubicBezTo>
                  <a:pt x="228849" y="32257"/>
                  <a:pt x="229302" y="32300"/>
                  <a:pt x="230166" y="32321"/>
                </a:cubicBezTo>
                <a:cubicBezTo>
                  <a:pt x="221661" y="42682"/>
                  <a:pt x="213437" y="52720"/>
                  <a:pt x="205191" y="62757"/>
                </a:cubicBezTo>
                <a:cubicBezTo>
                  <a:pt x="199428" y="69772"/>
                  <a:pt x="193665" y="76787"/>
                  <a:pt x="187901" y="83824"/>
                </a:cubicBezTo>
                <a:cubicBezTo>
                  <a:pt x="184469" y="88012"/>
                  <a:pt x="184491" y="91358"/>
                  <a:pt x="187901" y="95524"/>
                </a:cubicBezTo>
                <a:cubicBezTo>
                  <a:pt x="201522" y="112123"/>
                  <a:pt x="215142" y="128722"/>
                  <a:pt x="228763" y="145343"/>
                </a:cubicBezTo>
                <a:cubicBezTo>
                  <a:pt x="229130" y="145796"/>
                  <a:pt x="229496" y="146249"/>
                  <a:pt x="229842" y="146702"/>
                </a:cubicBezTo>
                <a:cubicBezTo>
                  <a:pt x="229410" y="147350"/>
                  <a:pt x="228806" y="147069"/>
                  <a:pt x="228309" y="147069"/>
                </a:cubicBezTo>
                <a:close/>
              </a:path>
            </a:pathLst>
          </a:custGeom>
          <a:solidFill>
            <a:srgbClr val="B4B5B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465" name="Google Shape;465;p36">
            <a:hlinkClick action="ppaction://hlinksldjump" r:id="rId24"/>
          </p:cNvPr>
          <p:cNvSpPr txBox="1"/>
          <p:nvPr/>
        </p:nvSpPr>
        <p:spPr>
          <a:xfrm>
            <a:off x="651992" y="3288586"/>
            <a:ext cx="548468" cy="207749"/>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900">
                <a:solidFill>
                  <a:srgbClr val="B4B5B2"/>
                </a:solidFill>
                <a:latin typeface="Poppins Medium"/>
                <a:ea typeface="Poppins Medium"/>
                <a:cs typeface="Poppins Medium"/>
                <a:sym typeface="Poppins Medium"/>
              </a:rPr>
              <a:t>Gallery</a:t>
            </a:r>
            <a:endParaRPr sz="1100"/>
          </a:p>
        </p:txBody>
      </p:sp>
      <p:grpSp>
        <p:nvGrpSpPr>
          <p:cNvPr id="466" name="Google Shape;466;p36"/>
          <p:cNvGrpSpPr/>
          <p:nvPr/>
        </p:nvGrpSpPr>
        <p:grpSpPr>
          <a:xfrm>
            <a:off x="331289" y="3288586"/>
            <a:ext cx="152753" cy="152753"/>
            <a:chOff x="5762625" y="3095625"/>
            <a:chExt cx="665130" cy="665130"/>
          </a:xfrm>
        </p:grpSpPr>
        <p:sp>
          <p:nvSpPr>
            <p:cNvPr id="467" name="Google Shape;467;p36">
              <a:hlinkClick action="ppaction://hlinksldjump" r:id="rId25"/>
            </p:cNvPr>
            <p:cNvSpPr/>
            <p:nvPr/>
          </p:nvSpPr>
          <p:spPr>
            <a:xfrm>
              <a:off x="5762625" y="3095625"/>
              <a:ext cx="665130" cy="665130"/>
            </a:xfrm>
            <a:custGeom>
              <a:rect b="b" l="l" r="r" t="t"/>
              <a:pathLst>
                <a:path extrusionOk="0" h="665130" w="665130">
                  <a:moveTo>
                    <a:pt x="663035" y="100298"/>
                  </a:moveTo>
                  <a:cubicBezTo>
                    <a:pt x="650938" y="40481"/>
                    <a:pt x="601599" y="95"/>
                    <a:pt x="540639" y="0"/>
                  </a:cubicBezTo>
                  <a:cubicBezTo>
                    <a:pt x="471392" y="0"/>
                    <a:pt x="402050" y="0"/>
                    <a:pt x="332804" y="0"/>
                  </a:cubicBezTo>
                  <a:cubicBezTo>
                    <a:pt x="263557" y="0"/>
                    <a:pt x="193643" y="0"/>
                    <a:pt x="124111" y="0"/>
                  </a:cubicBezTo>
                  <a:cubicBezTo>
                    <a:pt x="54388" y="191"/>
                    <a:pt x="95" y="54483"/>
                    <a:pt x="0" y="124397"/>
                  </a:cubicBezTo>
                  <a:cubicBezTo>
                    <a:pt x="0" y="263176"/>
                    <a:pt x="0" y="401955"/>
                    <a:pt x="0" y="540830"/>
                  </a:cubicBezTo>
                  <a:cubicBezTo>
                    <a:pt x="0" y="549021"/>
                    <a:pt x="572" y="557117"/>
                    <a:pt x="2191" y="565118"/>
                  </a:cubicBezTo>
                  <a:cubicBezTo>
                    <a:pt x="14478" y="624840"/>
                    <a:pt x="63818" y="665131"/>
                    <a:pt x="124778" y="665131"/>
                  </a:cubicBezTo>
                  <a:cubicBezTo>
                    <a:pt x="260414" y="665131"/>
                    <a:pt x="395954" y="665131"/>
                    <a:pt x="531590" y="665131"/>
                  </a:cubicBezTo>
                  <a:cubicBezTo>
                    <a:pt x="539020" y="665131"/>
                    <a:pt x="546354" y="664845"/>
                    <a:pt x="553784" y="663988"/>
                  </a:cubicBezTo>
                  <a:cubicBezTo>
                    <a:pt x="618744" y="656749"/>
                    <a:pt x="665131" y="605504"/>
                    <a:pt x="665131" y="540258"/>
                  </a:cubicBezTo>
                  <a:cubicBezTo>
                    <a:pt x="665131" y="401669"/>
                    <a:pt x="665131" y="263081"/>
                    <a:pt x="665131" y="124587"/>
                  </a:cubicBezTo>
                  <a:cubicBezTo>
                    <a:pt x="665131" y="116396"/>
                    <a:pt x="664559" y="108299"/>
                    <a:pt x="662940" y="100203"/>
                  </a:cubicBezTo>
                  <a:close/>
                  <a:moveTo>
                    <a:pt x="47530" y="126683"/>
                  </a:moveTo>
                  <a:cubicBezTo>
                    <a:pt x="47530" y="79820"/>
                    <a:pt x="79915" y="47530"/>
                    <a:pt x="126778" y="47530"/>
                  </a:cubicBezTo>
                  <a:cubicBezTo>
                    <a:pt x="264128" y="47530"/>
                    <a:pt x="401384" y="47530"/>
                    <a:pt x="538734" y="47530"/>
                  </a:cubicBezTo>
                  <a:cubicBezTo>
                    <a:pt x="585216" y="47530"/>
                    <a:pt x="617696" y="79915"/>
                    <a:pt x="617696" y="126206"/>
                  </a:cubicBezTo>
                  <a:cubicBezTo>
                    <a:pt x="617696" y="230315"/>
                    <a:pt x="617696" y="334518"/>
                    <a:pt x="617696" y="438626"/>
                  </a:cubicBezTo>
                  <a:lnTo>
                    <a:pt x="617696" y="446246"/>
                  </a:lnTo>
                  <a:cubicBezTo>
                    <a:pt x="582263" y="410813"/>
                    <a:pt x="547973" y="376523"/>
                    <a:pt x="513779" y="342233"/>
                  </a:cubicBezTo>
                  <a:cubicBezTo>
                    <a:pt x="508921" y="337375"/>
                    <a:pt x="503777" y="333375"/>
                    <a:pt x="496729" y="332708"/>
                  </a:cubicBezTo>
                  <a:cubicBezTo>
                    <a:pt x="488156" y="331851"/>
                    <a:pt x="481489" y="335280"/>
                    <a:pt x="475583" y="341281"/>
                  </a:cubicBezTo>
                  <a:cubicBezTo>
                    <a:pt x="444722" y="372332"/>
                    <a:pt x="413575" y="403193"/>
                    <a:pt x="382810" y="434340"/>
                  </a:cubicBezTo>
                  <a:cubicBezTo>
                    <a:pt x="378619" y="438531"/>
                    <a:pt x="376714" y="438245"/>
                    <a:pt x="372713" y="434340"/>
                  </a:cubicBezTo>
                  <a:cubicBezTo>
                    <a:pt x="306896" y="368237"/>
                    <a:pt x="240887" y="302324"/>
                    <a:pt x="174974" y="236411"/>
                  </a:cubicBezTo>
                  <a:cubicBezTo>
                    <a:pt x="160592" y="222028"/>
                    <a:pt x="148495" y="221933"/>
                    <a:pt x="134207" y="236220"/>
                  </a:cubicBezTo>
                  <a:cubicBezTo>
                    <a:pt x="105728" y="264700"/>
                    <a:pt x="77248" y="293180"/>
                    <a:pt x="48673" y="321755"/>
                  </a:cubicBezTo>
                  <a:cubicBezTo>
                    <a:pt x="46673" y="319564"/>
                    <a:pt x="47625" y="317278"/>
                    <a:pt x="47625" y="315182"/>
                  </a:cubicBezTo>
                  <a:cubicBezTo>
                    <a:pt x="47625" y="252317"/>
                    <a:pt x="47625" y="189548"/>
                    <a:pt x="47625" y="126683"/>
                  </a:cubicBezTo>
                  <a:close/>
                  <a:moveTo>
                    <a:pt x="487299" y="617696"/>
                  </a:moveTo>
                  <a:lnTo>
                    <a:pt x="356711" y="617696"/>
                  </a:lnTo>
                  <a:cubicBezTo>
                    <a:pt x="279749" y="617696"/>
                    <a:pt x="202787" y="617696"/>
                    <a:pt x="125825" y="617696"/>
                  </a:cubicBezTo>
                  <a:cubicBezTo>
                    <a:pt x="85153" y="617696"/>
                    <a:pt x="55055" y="592169"/>
                    <a:pt x="48387" y="552355"/>
                  </a:cubicBezTo>
                  <a:cubicBezTo>
                    <a:pt x="47720" y="548450"/>
                    <a:pt x="47625" y="544449"/>
                    <a:pt x="47625" y="540544"/>
                  </a:cubicBezTo>
                  <a:cubicBezTo>
                    <a:pt x="47625" y="492252"/>
                    <a:pt x="47625" y="444056"/>
                    <a:pt x="47530" y="395764"/>
                  </a:cubicBezTo>
                  <a:cubicBezTo>
                    <a:pt x="47530" y="391382"/>
                    <a:pt x="48959" y="388525"/>
                    <a:pt x="52007" y="385572"/>
                  </a:cubicBezTo>
                  <a:cubicBezTo>
                    <a:pt x="84677" y="353092"/>
                    <a:pt x="117158" y="320612"/>
                    <a:pt x="149638" y="287941"/>
                  </a:cubicBezTo>
                  <a:cubicBezTo>
                    <a:pt x="153162" y="284417"/>
                    <a:pt x="154972" y="283178"/>
                    <a:pt x="159258" y="287560"/>
                  </a:cubicBezTo>
                  <a:cubicBezTo>
                    <a:pt x="267557" y="396145"/>
                    <a:pt x="376047" y="504635"/>
                    <a:pt x="484537" y="613124"/>
                  </a:cubicBezTo>
                  <a:cubicBezTo>
                    <a:pt x="485680" y="614267"/>
                    <a:pt x="487013" y="615315"/>
                    <a:pt x="488347" y="616363"/>
                  </a:cubicBezTo>
                  <a:cubicBezTo>
                    <a:pt x="488061" y="616839"/>
                    <a:pt x="487680" y="617315"/>
                    <a:pt x="487394" y="617792"/>
                  </a:cubicBezTo>
                  <a:close/>
                  <a:moveTo>
                    <a:pt x="597503" y="593217"/>
                  </a:moveTo>
                  <a:cubicBezTo>
                    <a:pt x="587312" y="604171"/>
                    <a:pt x="574929" y="611410"/>
                    <a:pt x="560451" y="615220"/>
                  </a:cubicBezTo>
                  <a:cubicBezTo>
                    <a:pt x="556641" y="616172"/>
                    <a:pt x="554165" y="615791"/>
                    <a:pt x="551307" y="612934"/>
                  </a:cubicBezTo>
                  <a:cubicBezTo>
                    <a:pt x="505968" y="567404"/>
                    <a:pt x="460439" y="521875"/>
                    <a:pt x="414909" y="476536"/>
                  </a:cubicBezTo>
                  <a:cubicBezTo>
                    <a:pt x="412051" y="473678"/>
                    <a:pt x="411671" y="472250"/>
                    <a:pt x="414814" y="469201"/>
                  </a:cubicBezTo>
                  <a:cubicBezTo>
                    <a:pt x="440150" y="444151"/>
                    <a:pt x="465296" y="419005"/>
                    <a:pt x="490347" y="393668"/>
                  </a:cubicBezTo>
                  <a:cubicBezTo>
                    <a:pt x="493205" y="390811"/>
                    <a:pt x="494729" y="390335"/>
                    <a:pt x="497872" y="393478"/>
                  </a:cubicBezTo>
                  <a:cubicBezTo>
                    <a:pt x="536734" y="432625"/>
                    <a:pt x="575786" y="471583"/>
                    <a:pt x="614839" y="510540"/>
                  </a:cubicBezTo>
                  <a:cubicBezTo>
                    <a:pt x="616934" y="512636"/>
                    <a:pt x="617887" y="514731"/>
                    <a:pt x="617792" y="517684"/>
                  </a:cubicBezTo>
                  <a:cubicBezTo>
                    <a:pt x="617601" y="522637"/>
                    <a:pt x="617792" y="527590"/>
                    <a:pt x="617792" y="534734"/>
                  </a:cubicBezTo>
                  <a:cubicBezTo>
                    <a:pt x="619125" y="555498"/>
                    <a:pt x="613505" y="576167"/>
                    <a:pt x="597599" y="593312"/>
                  </a:cubicBezTo>
                  <a:close/>
                </a:path>
              </a:pathLst>
            </a:custGeom>
            <a:solidFill>
              <a:srgbClr val="B4B5B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468" name="Google Shape;468;p36">
              <a:hlinkClick action="ppaction://hlinksldjump" r:id="rId26"/>
            </p:cNvPr>
            <p:cNvSpPr/>
            <p:nvPr/>
          </p:nvSpPr>
          <p:spPr>
            <a:xfrm>
              <a:off x="6166578" y="3190683"/>
              <a:ext cx="166213" cy="166307"/>
            </a:xfrm>
            <a:custGeom>
              <a:rect b="b" l="l" r="r" t="t"/>
              <a:pathLst>
                <a:path extrusionOk="0" h="166307" w="166213">
                  <a:moveTo>
                    <a:pt x="83345" y="166307"/>
                  </a:moveTo>
                  <a:cubicBezTo>
                    <a:pt x="128589" y="166307"/>
                    <a:pt x="166022" y="129160"/>
                    <a:pt x="166213" y="83821"/>
                  </a:cubicBezTo>
                  <a:cubicBezTo>
                    <a:pt x="166403" y="37529"/>
                    <a:pt x="129351" y="191"/>
                    <a:pt x="83250" y="1"/>
                  </a:cubicBezTo>
                  <a:cubicBezTo>
                    <a:pt x="37911" y="-190"/>
                    <a:pt x="287" y="36958"/>
                    <a:pt x="2" y="82011"/>
                  </a:cubicBezTo>
                  <a:cubicBezTo>
                    <a:pt x="-284" y="128683"/>
                    <a:pt x="36863" y="166117"/>
                    <a:pt x="83345" y="166212"/>
                  </a:cubicBezTo>
                  <a:close/>
                  <a:moveTo>
                    <a:pt x="82869" y="47530"/>
                  </a:moveTo>
                  <a:cubicBezTo>
                    <a:pt x="102681" y="47530"/>
                    <a:pt x="118778" y="63628"/>
                    <a:pt x="118683" y="83344"/>
                  </a:cubicBezTo>
                  <a:cubicBezTo>
                    <a:pt x="118683" y="102775"/>
                    <a:pt x="102681" y="118682"/>
                    <a:pt x="83250" y="118777"/>
                  </a:cubicBezTo>
                  <a:cubicBezTo>
                    <a:pt x="63533" y="118777"/>
                    <a:pt x="47436" y="102775"/>
                    <a:pt x="47436" y="82963"/>
                  </a:cubicBezTo>
                  <a:cubicBezTo>
                    <a:pt x="47436" y="63628"/>
                    <a:pt x="63533" y="47530"/>
                    <a:pt x="82869" y="47530"/>
                  </a:cubicBezTo>
                  <a:close/>
                </a:path>
              </a:pathLst>
            </a:custGeom>
            <a:solidFill>
              <a:srgbClr val="B4B5B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
        <p:nvSpPr>
          <p:cNvPr id="469" name="Google Shape;469;p36">
            <a:hlinkClick action="ppaction://hlinksldjump" r:id="rId27"/>
          </p:cNvPr>
          <p:cNvSpPr txBox="1"/>
          <p:nvPr/>
        </p:nvSpPr>
        <p:spPr>
          <a:xfrm>
            <a:off x="651992" y="3628161"/>
            <a:ext cx="534041" cy="207749"/>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900">
                <a:solidFill>
                  <a:srgbClr val="B4B5B2"/>
                </a:solidFill>
                <a:latin typeface="Poppins Medium"/>
                <a:ea typeface="Poppins Medium"/>
                <a:cs typeface="Poppins Medium"/>
                <a:sym typeface="Poppins Medium"/>
              </a:rPr>
              <a:t>Pricing</a:t>
            </a:r>
            <a:endParaRPr sz="1100"/>
          </a:p>
        </p:txBody>
      </p:sp>
      <p:grpSp>
        <p:nvGrpSpPr>
          <p:cNvPr id="470" name="Google Shape;470;p36"/>
          <p:cNvGrpSpPr/>
          <p:nvPr/>
        </p:nvGrpSpPr>
        <p:grpSpPr>
          <a:xfrm>
            <a:off x="323491" y="3647789"/>
            <a:ext cx="155748" cy="155800"/>
            <a:chOff x="6124575" y="3380359"/>
            <a:chExt cx="468618" cy="468774"/>
          </a:xfrm>
        </p:grpSpPr>
        <p:sp>
          <p:nvSpPr>
            <p:cNvPr id="471" name="Google Shape;471;p36">
              <a:hlinkClick action="ppaction://hlinksldjump" r:id="rId28"/>
            </p:cNvPr>
            <p:cNvSpPr/>
            <p:nvPr/>
          </p:nvSpPr>
          <p:spPr>
            <a:xfrm>
              <a:off x="6124575" y="3380359"/>
              <a:ext cx="468618" cy="468774"/>
            </a:xfrm>
            <a:custGeom>
              <a:rect b="b" l="l" r="r" t="t"/>
              <a:pathLst>
                <a:path extrusionOk="0" h="468774" w="468618">
                  <a:moveTo>
                    <a:pt x="468523" y="56377"/>
                  </a:moveTo>
                  <a:cubicBezTo>
                    <a:pt x="468523" y="53329"/>
                    <a:pt x="468523" y="50186"/>
                    <a:pt x="467951" y="47138"/>
                  </a:cubicBezTo>
                  <a:cubicBezTo>
                    <a:pt x="463094" y="18849"/>
                    <a:pt x="441567" y="466"/>
                    <a:pt x="412706" y="85"/>
                  </a:cubicBezTo>
                  <a:cubicBezTo>
                    <a:pt x="391561" y="-106"/>
                    <a:pt x="370415" y="85"/>
                    <a:pt x="349270" y="85"/>
                  </a:cubicBezTo>
                  <a:cubicBezTo>
                    <a:pt x="329744" y="85"/>
                    <a:pt x="310217" y="85"/>
                    <a:pt x="290691" y="85"/>
                  </a:cubicBezTo>
                  <a:cubicBezTo>
                    <a:pt x="259640" y="-106"/>
                    <a:pt x="233446" y="10943"/>
                    <a:pt x="211538" y="32946"/>
                  </a:cubicBezTo>
                  <a:cubicBezTo>
                    <a:pt x="146959" y="97716"/>
                    <a:pt x="82379" y="162391"/>
                    <a:pt x="17800" y="227065"/>
                  </a:cubicBezTo>
                  <a:cubicBezTo>
                    <a:pt x="-5917" y="250878"/>
                    <a:pt x="-5917" y="284120"/>
                    <a:pt x="17705" y="307837"/>
                  </a:cubicBezTo>
                  <a:cubicBezTo>
                    <a:pt x="65234" y="355558"/>
                    <a:pt x="112859" y="403183"/>
                    <a:pt x="160484" y="450808"/>
                  </a:cubicBezTo>
                  <a:cubicBezTo>
                    <a:pt x="184392" y="474715"/>
                    <a:pt x="217539" y="474811"/>
                    <a:pt x="241542" y="450808"/>
                  </a:cubicBezTo>
                  <a:cubicBezTo>
                    <a:pt x="306407" y="386133"/>
                    <a:pt x="371177" y="321363"/>
                    <a:pt x="435947" y="256688"/>
                  </a:cubicBezTo>
                  <a:cubicBezTo>
                    <a:pt x="457664" y="234971"/>
                    <a:pt x="468713" y="208777"/>
                    <a:pt x="468618" y="177916"/>
                  </a:cubicBezTo>
                  <a:cubicBezTo>
                    <a:pt x="468523" y="137435"/>
                    <a:pt x="468618" y="96859"/>
                    <a:pt x="468618" y="56377"/>
                  </a:cubicBezTo>
                  <a:close/>
                  <a:moveTo>
                    <a:pt x="409944" y="230875"/>
                  </a:moveTo>
                  <a:cubicBezTo>
                    <a:pt x="345174" y="295455"/>
                    <a:pt x="280595" y="360034"/>
                    <a:pt x="215920" y="424709"/>
                  </a:cubicBezTo>
                  <a:cubicBezTo>
                    <a:pt x="206014" y="434615"/>
                    <a:pt x="196013" y="434615"/>
                    <a:pt x="186202" y="424709"/>
                  </a:cubicBezTo>
                  <a:cubicBezTo>
                    <a:pt x="139053" y="377560"/>
                    <a:pt x="92000" y="330316"/>
                    <a:pt x="44851" y="283168"/>
                  </a:cubicBezTo>
                  <a:cubicBezTo>
                    <a:pt x="33707" y="272023"/>
                    <a:pt x="33802" y="262879"/>
                    <a:pt x="44851" y="251735"/>
                  </a:cubicBezTo>
                  <a:cubicBezTo>
                    <a:pt x="108764" y="187727"/>
                    <a:pt x="172676" y="123814"/>
                    <a:pt x="236494" y="59711"/>
                  </a:cubicBezTo>
                  <a:cubicBezTo>
                    <a:pt x="252020" y="44090"/>
                    <a:pt x="270403" y="36375"/>
                    <a:pt x="292406" y="36565"/>
                  </a:cubicBezTo>
                  <a:cubicBezTo>
                    <a:pt x="331744" y="36756"/>
                    <a:pt x="371082" y="36565"/>
                    <a:pt x="410516" y="36565"/>
                  </a:cubicBezTo>
                  <a:cubicBezTo>
                    <a:pt x="425184" y="36565"/>
                    <a:pt x="432233" y="43709"/>
                    <a:pt x="432233" y="58473"/>
                  </a:cubicBezTo>
                  <a:cubicBezTo>
                    <a:pt x="432233" y="78666"/>
                    <a:pt x="432233" y="98859"/>
                    <a:pt x="432233" y="118957"/>
                  </a:cubicBezTo>
                  <a:cubicBezTo>
                    <a:pt x="432233" y="138292"/>
                    <a:pt x="432233" y="157628"/>
                    <a:pt x="432233" y="177059"/>
                  </a:cubicBezTo>
                  <a:cubicBezTo>
                    <a:pt x="432233" y="198109"/>
                    <a:pt x="424994" y="216016"/>
                    <a:pt x="410039" y="230875"/>
                  </a:cubicBezTo>
                  <a:close/>
                </a:path>
              </a:pathLst>
            </a:custGeom>
            <a:solidFill>
              <a:srgbClr val="B4B5B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472" name="Google Shape;472;p36">
              <a:hlinkClick action="ppaction://hlinksldjump" r:id="rId29"/>
            </p:cNvPr>
            <p:cNvSpPr/>
            <p:nvPr/>
          </p:nvSpPr>
          <p:spPr>
            <a:xfrm>
              <a:off x="6405646" y="3456453"/>
              <a:ext cx="109824" cy="109728"/>
            </a:xfrm>
            <a:custGeom>
              <a:rect b="b" l="l" r="r" t="t"/>
              <a:pathLst>
                <a:path extrusionOk="0" h="109728" w="109824">
                  <a:moveTo>
                    <a:pt x="55055" y="0"/>
                  </a:moveTo>
                  <a:cubicBezTo>
                    <a:pt x="24765" y="-95"/>
                    <a:pt x="95" y="24480"/>
                    <a:pt x="0" y="54674"/>
                  </a:cubicBezTo>
                  <a:cubicBezTo>
                    <a:pt x="0" y="84868"/>
                    <a:pt x="24575" y="109633"/>
                    <a:pt x="54769" y="109728"/>
                  </a:cubicBezTo>
                  <a:cubicBezTo>
                    <a:pt x="85058" y="109728"/>
                    <a:pt x="109633" y="85344"/>
                    <a:pt x="109823" y="55055"/>
                  </a:cubicBezTo>
                  <a:cubicBezTo>
                    <a:pt x="110014" y="24861"/>
                    <a:pt x="85344" y="191"/>
                    <a:pt x="55055" y="96"/>
                  </a:cubicBezTo>
                  <a:close/>
                  <a:moveTo>
                    <a:pt x="54673" y="73152"/>
                  </a:moveTo>
                  <a:cubicBezTo>
                    <a:pt x="44577" y="72962"/>
                    <a:pt x="36576" y="64675"/>
                    <a:pt x="36671" y="54579"/>
                  </a:cubicBezTo>
                  <a:cubicBezTo>
                    <a:pt x="36766" y="44482"/>
                    <a:pt x="45053" y="36386"/>
                    <a:pt x="55150" y="36481"/>
                  </a:cubicBezTo>
                  <a:cubicBezTo>
                    <a:pt x="65151" y="36576"/>
                    <a:pt x="73247" y="44958"/>
                    <a:pt x="73152" y="55055"/>
                  </a:cubicBezTo>
                  <a:cubicBezTo>
                    <a:pt x="73057" y="65151"/>
                    <a:pt x="64675" y="73248"/>
                    <a:pt x="54673" y="73152"/>
                  </a:cubicBezTo>
                  <a:close/>
                </a:path>
              </a:pathLst>
            </a:custGeom>
            <a:solidFill>
              <a:srgbClr val="B4B5B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
        <p:nvSpPr>
          <p:cNvPr id="473" name="Google Shape;473;p36">
            <a:hlinkClick action="ppaction://hlinksldjump" r:id="rId30"/>
          </p:cNvPr>
          <p:cNvSpPr txBox="1"/>
          <p:nvPr/>
        </p:nvSpPr>
        <p:spPr>
          <a:xfrm>
            <a:off x="651992" y="3967736"/>
            <a:ext cx="780502" cy="207749"/>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900">
                <a:solidFill>
                  <a:srgbClr val="B4B5B2"/>
                </a:solidFill>
                <a:latin typeface="Poppins Medium"/>
                <a:ea typeface="Poppins Medium"/>
                <a:cs typeface="Poppins Medium"/>
                <a:sym typeface="Poppins Medium"/>
              </a:rPr>
              <a:t>Contact Us</a:t>
            </a:r>
            <a:endParaRPr sz="1100"/>
          </a:p>
        </p:txBody>
      </p:sp>
      <p:sp>
        <p:nvSpPr>
          <p:cNvPr id="474" name="Google Shape;474;p36">
            <a:hlinkClick action="ppaction://hlinksldjump" r:id="rId31"/>
          </p:cNvPr>
          <p:cNvSpPr/>
          <p:nvPr/>
        </p:nvSpPr>
        <p:spPr>
          <a:xfrm>
            <a:off x="327197" y="3969701"/>
            <a:ext cx="148874" cy="148865"/>
          </a:xfrm>
          <a:custGeom>
            <a:rect b="b" l="l" r="r" t="t"/>
            <a:pathLst>
              <a:path extrusionOk="0" h="692149" w="692188">
                <a:moveTo>
                  <a:pt x="676275" y="478060"/>
                </a:moveTo>
                <a:cubicBezTo>
                  <a:pt x="606266" y="450056"/>
                  <a:pt x="536258" y="422053"/>
                  <a:pt x="466154" y="394049"/>
                </a:cubicBezTo>
                <a:cubicBezTo>
                  <a:pt x="450247" y="387668"/>
                  <a:pt x="440531" y="392049"/>
                  <a:pt x="434150" y="407956"/>
                </a:cubicBezTo>
                <a:cubicBezTo>
                  <a:pt x="423005" y="435864"/>
                  <a:pt x="411575" y="463677"/>
                  <a:pt x="400907" y="491871"/>
                </a:cubicBezTo>
                <a:cubicBezTo>
                  <a:pt x="398431" y="498443"/>
                  <a:pt x="395288" y="499491"/>
                  <a:pt x="389096" y="498729"/>
                </a:cubicBezTo>
                <a:cubicBezTo>
                  <a:pt x="342138" y="493205"/>
                  <a:pt x="300609" y="475393"/>
                  <a:pt x="265462" y="443675"/>
                </a:cubicBezTo>
                <a:cubicBezTo>
                  <a:pt x="223456" y="405765"/>
                  <a:pt x="199739" y="358235"/>
                  <a:pt x="193453" y="302038"/>
                </a:cubicBezTo>
                <a:cubicBezTo>
                  <a:pt x="192881" y="296609"/>
                  <a:pt x="194024" y="293942"/>
                  <a:pt x="199644" y="291751"/>
                </a:cubicBezTo>
                <a:cubicBezTo>
                  <a:pt x="227933" y="280892"/>
                  <a:pt x="255937" y="269462"/>
                  <a:pt x="284131" y="258223"/>
                </a:cubicBezTo>
                <a:cubicBezTo>
                  <a:pt x="300323" y="251746"/>
                  <a:pt x="304514" y="242030"/>
                  <a:pt x="298037" y="225647"/>
                </a:cubicBezTo>
                <a:cubicBezTo>
                  <a:pt x="270415" y="156686"/>
                  <a:pt x="242697" y="87725"/>
                  <a:pt x="215360" y="18669"/>
                </a:cubicBezTo>
                <a:cubicBezTo>
                  <a:pt x="211931" y="10096"/>
                  <a:pt x="207645" y="3239"/>
                  <a:pt x="198787" y="0"/>
                </a:cubicBezTo>
                <a:lnTo>
                  <a:pt x="192024" y="0"/>
                </a:lnTo>
                <a:cubicBezTo>
                  <a:pt x="189357" y="2000"/>
                  <a:pt x="186595" y="2191"/>
                  <a:pt x="183928" y="0"/>
                </a:cubicBezTo>
                <a:lnTo>
                  <a:pt x="174498" y="0"/>
                </a:lnTo>
                <a:cubicBezTo>
                  <a:pt x="167069" y="1619"/>
                  <a:pt x="159353" y="953"/>
                  <a:pt x="151924" y="2858"/>
                </a:cubicBezTo>
                <a:cubicBezTo>
                  <a:pt x="86582" y="18860"/>
                  <a:pt x="40291" y="57531"/>
                  <a:pt x="13335" y="119063"/>
                </a:cubicBezTo>
                <a:cubicBezTo>
                  <a:pt x="5810" y="136303"/>
                  <a:pt x="1524" y="154400"/>
                  <a:pt x="0" y="173069"/>
                </a:cubicBezTo>
                <a:lnTo>
                  <a:pt x="0" y="181166"/>
                </a:lnTo>
                <a:cubicBezTo>
                  <a:pt x="1143" y="183833"/>
                  <a:pt x="1143" y="186595"/>
                  <a:pt x="0" y="189262"/>
                </a:cubicBezTo>
                <a:lnTo>
                  <a:pt x="0" y="198692"/>
                </a:lnTo>
                <a:cubicBezTo>
                  <a:pt x="1143" y="201835"/>
                  <a:pt x="1143" y="204978"/>
                  <a:pt x="0" y="208121"/>
                </a:cubicBezTo>
                <a:lnTo>
                  <a:pt x="0" y="212217"/>
                </a:lnTo>
                <a:cubicBezTo>
                  <a:pt x="953" y="213074"/>
                  <a:pt x="667" y="214122"/>
                  <a:pt x="667" y="215170"/>
                </a:cubicBezTo>
                <a:cubicBezTo>
                  <a:pt x="667" y="215932"/>
                  <a:pt x="667" y="216789"/>
                  <a:pt x="667" y="217551"/>
                </a:cubicBezTo>
                <a:cubicBezTo>
                  <a:pt x="667" y="218313"/>
                  <a:pt x="667" y="219170"/>
                  <a:pt x="667" y="219932"/>
                </a:cubicBezTo>
                <a:cubicBezTo>
                  <a:pt x="667" y="220980"/>
                  <a:pt x="857" y="222123"/>
                  <a:pt x="0" y="222885"/>
                </a:cubicBezTo>
                <a:lnTo>
                  <a:pt x="0" y="228314"/>
                </a:lnTo>
                <a:cubicBezTo>
                  <a:pt x="2477" y="229553"/>
                  <a:pt x="1334" y="231934"/>
                  <a:pt x="1429" y="233648"/>
                </a:cubicBezTo>
                <a:cubicBezTo>
                  <a:pt x="7239" y="300990"/>
                  <a:pt x="24479" y="365189"/>
                  <a:pt x="56769" y="424625"/>
                </a:cubicBezTo>
                <a:cubicBezTo>
                  <a:pt x="132017" y="563213"/>
                  <a:pt x="246983" y="649605"/>
                  <a:pt x="401479" y="682371"/>
                </a:cubicBezTo>
                <a:cubicBezTo>
                  <a:pt x="439674" y="690467"/>
                  <a:pt x="478536" y="694373"/>
                  <a:pt x="517589" y="690848"/>
                </a:cubicBezTo>
                <a:cubicBezTo>
                  <a:pt x="614267" y="682276"/>
                  <a:pt x="690848" y="599218"/>
                  <a:pt x="692182" y="501968"/>
                </a:cubicBezTo>
                <a:cubicBezTo>
                  <a:pt x="692372" y="488537"/>
                  <a:pt x="688562" y="482632"/>
                  <a:pt x="676180" y="477679"/>
                </a:cubicBezTo>
                <a:close/>
                <a:moveTo>
                  <a:pt x="650367" y="520065"/>
                </a:moveTo>
                <a:cubicBezTo>
                  <a:pt x="642366" y="579215"/>
                  <a:pt x="596837" y="630936"/>
                  <a:pt x="538925" y="646271"/>
                </a:cubicBezTo>
                <a:cubicBezTo>
                  <a:pt x="523399" y="650367"/>
                  <a:pt x="507587" y="652272"/>
                  <a:pt x="493014" y="651701"/>
                </a:cubicBezTo>
                <a:cubicBezTo>
                  <a:pt x="292418" y="650653"/>
                  <a:pt x="113348" y="513683"/>
                  <a:pt x="58103" y="320421"/>
                </a:cubicBezTo>
                <a:cubicBezTo>
                  <a:pt x="46387" y="279273"/>
                  <a:pt x="40481" y="237268"/>
                  <a:pt x="40577" y="194405"/>
                </a:cubicBezTo>
                <a:cubicBezTo>
                  <a:pt x="40672" y="117920"/>
                  <a:pt x="95726" y="53912"/>
                  <a:pt x="171164" y="42101"/>
                </a:cubicBezTo>
                <a:cubicBezTo>
                  <a:pt x="177641" y="41053"/>
                  <a:pt x="181261" y="41910"/>
                  <a:pt x="184023" y="49149"/>
                </a:cubicBezTo>
                <a:cubicBezTo>
                  <a:pt x="206407" y="106204"/>
                  <a:pt x="229267" y="163163"/>
                  <a:pt x="252222" y="219932"/>
                </a:cubicBezTo>
                <a:cubicBezTo>
                  <a:pt x="254318" y="225076"/>
                  <a:pt x="253651" y="226790"/>
                  <a:pt x="248317" y="228886"/>
                </a:cubicBezTo>
                <a:cubicBezTo>
                  <a:pt x="221266" y="239268"/>
                  <a:pt x="194501" y="250222"/>
                  <a:pt x="167545" y="260985"/>
                </a:cubicBezTo>
                <a:cubicBezTo>
                  <a:pt x="156305" y="265462"/>
                  <a:pt x="151638" y="271939"/>
                  <a:pt x="152114" y="283559"/>
                </a:cubicBezTo>
                <a:cubicBezTo>
                  <a:pt x="156877" y="392906"/>
                  <a:pt x="208979" y="471202"/>
                  <a:pt x="307467" y="518255"/>
                </a:cubicBezTo>
                <a:cubicBezTo>
                  <a:pt x="339757" y="533686"/>
                  <a:pt x="374523" y="539877"/>
                  <a:pt x="410242" y="540163"/>
                </a:cubicBezTo>
                <a:cubicBezTo>
                  <a:pt x="420719" y="540163"/>
                  <a:pt x="427292" y="534543"/>
                  <a:pt x="431101" y="525018"/>
                </a:cubicBezTo>
                <a:cubicBezTo>
                  <a:pt x="441865" y="497872"/>
                  <a:pt x="452819" y="470821"/>
                  <a:pt x="463487" y="443675"/>
                </a:cubicBezTo>
                <a:cubicBezTo>
                  <a:pt x="465392" y="438912"/>
                  <a:pt x="467011" y="437864"/>
                  <a:pt x="471964" y="439865"/>
                </a:cubicBezTo>
                <a:cubicBezTo>
                  <a:pt x="529019" y="462915"/>
                  <a:pt x="586073" y="485775"/>
                  <a:pt x="643319" y="508349"/>
                </a:cubicBezTo>
                <a:cubicBezTo>
                  <a:pt x="649510" y="510826"/>
                  <a:pt x="651129" y="513683"/>
                  <a:pt x="650272" y="520065"/>
                </a:cubicBezTo>
                <a:close/>
              </a:path>
            </a:pathLst>
          </a:custGeom>
          <a:solidFill>
            <a:srgbClr val="B4B5B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nvGrpSpPr>
          <p:cNvPr id="475" name="Google Shape;475;p36"/>
          <p:cNvGrpSpPr/>
          <p:nvPr/>
        </p:nvGrpSpPr>
        <p:grpSpPr>
          <a:xfrm>
            <a:off x="6828349" y="220591"/>
            <a:ext cx="758250" cy="223425"/>
            <a:chOff x="9104466" y="294121"/>
            <a:chExt cx="1011000" cy="297900"/>
          </a:xfrm>
        </p:grpSpPr>
        <p:sp>
          <p:nvSpPr>
            <p:cNvPr id="476" name="Google Shape;476;p36"/>
            <p:cNvSpPr/>
            <p:nvPr/>
          </p:nvSpPr>
          <p:spPr>
            <a:xfrm>
              <a:off x="9104466" y="294121"/>
              <a:ext cx="1011000" cy="297900"/>
            </a:xfrm>
            <a:prstGeom prst="roundRect">
              <a:avLst>
                <a:gd fmla="val 50000" name="adj"/>
              </a:avLst>
            </a:prstGeom>
            <a:noFill/>
            <a:ln cap="flat" cmpd="sng" w="9525">
              <a:solidFill>
                <a:schemeClr val="l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477" name="Google Shape;477;p36"/>
            <p:cNvSpPr txBox="1"/>
            <p:nvPr/>
          </p:nvSpPr>
          <p:spPr>
            <a:xfrm>
              <a:off x="9179442" y="302573"/>
              <a:ext cx="861000" cy="2769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900">
                  <a:solidFill>
                    <a:schemeClr val="lt1"/>
                  </a:solidFill>
                  <a:latin typeface="Poppins Medium"/>
                  <a:ea typeface="Poppins Medium"/>
                  <a:cs typeface="Poppins Medium"/>
                  <a:sym typeface="Poppins Medium"/>
                </a:rPr>
                <a:t>Upgrade</a:t>
              </a:r>
              <a:endParaRPr sz="1100"/>
            </a:p>
          </p:txBody>
        </p:sp>
      </p:grpSp>
      <p:sp>
        <p:nvSpPr>
          <p:cNvPr id="478" name="Google Shape;478;p36"/>
          <p:cNvSpPr/>
          <p:nvPr/>
        </p:nvSpPr>
        <p:spPr>
          <a:xfrm>
            <a:off x="7821330" y="220591"/>
            <a:ext cx="1022700" cy="223500"/>
          </a:xfrm>
          <a:prstGeom prst="roundRect">
            <a:avLst>
              <a:gd fmla="val 50000" name="adj"/>
            </a:avLst>
          </a:prstGeom>
          <a:solidFill>
            <a:srgbClr val="0A080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479" name="Google Shape;479;p36"/>
          <p:cNvSpPr txBox="1"/>
          <p:nvPr/>
        </p:nvSpPr>
        <p:spPr>
          <a:xfrm>
            <a:off x="7994698" y="228442"/>
            <a:ext cx="681900" cy="2079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900">
                <a:solidFill>
                  <a:schemeClr val="lt1"/>
                </a:solidFill>
                <a:latin typeface="Poppins Medium"/>
                <a:ea typeface="Poppins Medium"/>
                <a:cs typeface="Poppins Medium"/>
                <a:sym typeface="Poppins Medium"/>
              </a:rPr>
              <a:t>John Doe</a:t>
            </a:r>
            <a:endParaRPr sz="1100"/>
          </a:p>
        </p:txBody>
      </p:sp>
      <p:sp>
        <p:nvSpPr>
          <p:cNvPr id="480" name="Google Shape;480;p36"/>
          <p:cNvSpPr/>
          <p:nvPr/>
        </p:nvSpPr>
        <p:spPr>
          <a:xfrm>
            <a:off x="7849446" y="241506"/>
            <a:ext cx="178500" cy="178500"/>
          </a:xfrm>
          <a:prstGeom prst="ellipse">
            <a:avLst/>
          </a:prstGeom>
          <a:solidFill>
            <a:srgbClr val="55555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481" name="Google Shape;481;p36"/>
          <p:cNvSpPr/>
          <p:nvPr/>
        </p:nvSpPr>
        <p:spPr>
          <a:xfrm>
            <a:off x="7895219" y="282786"/>
            <a:ext cx="87048" cy="96035"/>
          </a:xfrm>
          <a:custGeom>
            <a:rect b="b" l="l" r="r" t="t"/>
            <a:pathLst>
              <a:path extrusionOk="0" h="128047" w="116064">
                <a:moveTo>
                  <a:pt x="115527" y="108391"/>
                </a:moveTo>
                <a:cubicBezTo>
                  <a:pt x="113261" y="93389"/>
                  <a:pt x="106280" y="81019"/>
                  <a:pt x="94646" y="71344"/>
                </a:cubicBezTo>
                <a:cubicBezTo>
                  <a:pt x="90176" y="67609"/>
                  <a:pt x="85154" y="64731"/>
                  <a:pt x="79582" y="62465"/>
                </a:cubicBezTo>
                <a:cubicBezTo>
                  <a:pt x="95932" y="49177"/>
                  <a:pt x="96973" y="26153"/>
                  <a:pt x="84052" y="11702"/>
                </a:cubicBezTo>
                <a:cubicBezTo>
                  <a:pt x="71315" y="-2627"/>
                  <a:pt x="49516" y="-3974"/>
                  <a:pt x="35187" y="8640"/>
                </a:cubicBezTo>
                <a:cubicBezTo>
                  <a:pt x="27900" y="15070"/>
                  <a:pt x="23859" y="23214"/>
                  <a:pt x="23308" y="32889"/>
                </a:cubicBezTo>
                <a:cubicBezTo>
                  <a:pt x="22696" y="44891"/>
                  <a:pt x="27288" y="54689"/>
                  <a:pt x="36534" y="62404"/>
                </a:cubicBezTo>
                <a:cubicBezTo>
                  <a:pt x="36106" y="62588"/>
                  <a:pt x="35800" y="62771"/>
                  <a:pt x="35432" y="62894"/>
                </a:cubicBezTo>
                <a:cubicBezTo>
                  <a:pt x="20981" y="69201"/>
                  <a:pt x="10694" y="79611"/>
                  <a:pt x="4448" y="94123"/>
                </a:cubicBezTo>
                <a:cubicBezTo>
                  <a:pt x="529" y="103370"/>
                  <a:pt x="-329" y="112984"/>
                  <a:pt x="100" y="122842"/>
                </a:cubicBezTo>
                <a:cubicBezTo>
                  <a:pt x="100" y="124189"/>
                  <a:pt x="712" y="125292"/>
                  <a:pt x="1631" y="126210"/>
                </a:cubicBezTo>
                <a:cubicBezTo>
                  <a:pt x="2917" y="127557"/>
                  <a:pt x="4570" y="128047"/>
                  <a:pt x="6407" y="128047"/>
                </a:cubicBezTo>
                <a:cubicBezTo>
                  <a:pt x="40821" y="128047"/>
                  <a:pt x="75234" y="128047"/>
                  <a:pt x="109648" y="128047"/>
                </a:cubicBezTo>
                <a:cubicBezTo>
                  <a:pt x="110077" y="128047"/>
                  <a:pt x="110567" y="128047"/>
                  <a:pt x="110995" y="127986"/>
                </a:cubicBezTo>
                <a:cubicBezTo>
                  <a:pt x="113935" y="127557"/>
                  <a:pt x="116016" y="125414"/>
                  <a:pt x="116016" y="122475"/>
                </a:cubicBezTo>
                <a:cubicBezTo>
                  <a:pt x="116078" y="117760"/>
                  <a:pt x="116200" y="113045"/>
                  <a:pt x="115465" y="108330"/>
                </a:cubicBezTo>
                <a:close/>
                <a:moveTo>
                  <a:pt x="34881" y="35094"/>
                </a:moveTo>
                <a:cubicBezTo>
                  <a:pt x="34881" y="22234"/>
                  <a:pt x="45107" y="11763"/>
                  <a:pt x="57721" y="11702"/>
                </a:cubicBezTo>
                <a:cubicBezTo>
                  <a:pt x="70764" y="11641"/>
                  <a:pt x="81174" y="21928"/>
                  <a:pt x="81235" y="34971"/>
                </a:cubicBezTo>
                <a:cubicBezTo>
                  <a:pt x="81297" y="47769"/>
                  <a:pt x="70826" y="58240"/>
                  <a:pt x="57966" y="58240"/>
                </a:cubicBezTo>
                <a:cubicBezTo>
                  <a:pt x="45291" y="58240"/>
                  <a:pt x="34881" y="47769"/>
                  <a:pt x="34881" y="35094"/>
                </a:cubicBezTo>
                <a:close/>
                <a:moveTo>
                  <a:pt x="103280" y="116413"/>
                </a:moveTo>
                <a:cubicBezTo>
                  <a:pt x="88155" y="116413"/>
                  <a:pt x="73091" y="116413"/>
                  <a:pt x="57966" y="116413"/>
                </a:cubicBezTo>
                <a:cubicBezTo>
                  <a:pt x="42842" y="116413"/>
                  <a:pt x="28023" y="116413"/>
                  <a:pt x="13082" y="116413"/>
                </a:cubicBezTo>
                <a:cubicBezTo>
                  <a:pt x="11918" y="116413"/>
                  <a:pt x="11551" y="116229"/>
                  <a:pt x="11612" y="114943"/>
                </a:cubicBezTo>
                <a:cubicBezTo>
                  <a:pt x="13021" y="94797"/>
                  <a:pt x="22879" y="80529"/>
                  <a:pt x="41494" y="72936"/>
                </a:cubicBezTo>
                <a:cubicBezTo>
                  <a:pt x="67274" y="62465"/>
                  <a:pt x="97156" y="78509"/>
                  <a:pt x="103219" y="105697"/>
                </a:cubicBezTo>
                <a:cubicBezTo>
                  <a:pt x="103892" y="108820"/>
                  <a:pt x="104259" y="111943"/>
                  <a:pt x="104443" y="115127"/>
                </a:cubicBezTo>
                <a:cubicBezTo>
                  <a:pt x="104504" y="116229"/>
                  <a:pt x="104198" y="116351"/>
                  <a:pt x="103219" y="116351"/>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482" name="Google Shape;482;p36"/>
          <p:cNvSpPr/>
          <p:nvPr/>
        </p:nvSpPr>
        <p:spPr>
          <a:xfrm rot="3599511">
            <a:off x="8687344" y="291053"/>
            <a:ext cx="64784" cy="56039"/>
          </a:xfrm>
          <a:prstGeom prst="triangle">
            <a:avLst>
              <a:gd fmla="val 50000" name="adj"/>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2C2C2C"/>
            </a:gs>
            <a:gs pos="55000">
              <a:schemeClr val="dk1"/>
            </a:gs>
            <a:gs pos="100000">
              <a:schemeClr val="dk1"/>
            </a:gs>
          </a:gsLst>
          <a:lin ang="5400000" scaled="0"/>
        </a:gradFill>
      </p:bgPr>
    </p:bg>
    <p:spTree>
      <p:nvGrpSpPr>
        <p:cNvPr id="486" name="Shape 486"/>
        <p:cNvGrpSpPr/>
        <p:nvPr/>
      </p:nvGrpSpPr>
      <p:grpSpPr>
        <a:xfrm>
          <a:off x="0" y="0"/>
          <a:ext cx="0" cy="0"/>
          <a:chOff x="0" y="0"/>
          <a:chExt cx="0" cy="0"/>
        </a:xfrm>
      </p:grpSpPr>
      <p:sp>
        <p:nvSpPr>
          <p:cNvPr id="487" name="Google Shape;487;p37"/>
          <p:cNvSpPr/>
          <p:nvPr/>
        </p:nvSpPr>
        <p:spPr>
          <a:xfrm>
            <a:off x="0" y="0"/>
            <a:ext cx="2256503" cy="5143500"/>
          </a:xfrm>
          <a:prstGeom prst="rect">
            <a:avLst/>
          </a:prstGeom>
          <a:solidFill>
            <a:schemeClr val="dk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nvGrpSpPr>
          <p:cNvPr id="488" name="Google Shape;488;p37"/>
          <p:cNvGrpSpPr/>
          <p:nvPr/>
        </p:nvGrpSpPr>
        <p:grpSpPr>
          <a:xfrm>
            <a:off x="300058" y="166255"/>
            <a:ext cx="271058" cy="52820"/>
            <a:chOff x="249382" y="221673"/>
            <a:chExt cx="234616" cy="45719"/>
          </a:xfrm>
        </p:grpSpPr>
        <p:sp>
          <p:nvSpPr>
            <p:cNvPr id="489" name="Google Shape;489;p37"/>
            <p:cNvSpPr/>
            <p:nvPr/>
          </p:nvSpPr>
          <p:spPr>
            <a:xfrm>
              <a:off x="249382" y="221673"/>
              <a:ext cx="45719" cy="45719"/>
            </a:xfrm>
            <a:prstGeom prst="ellipse">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490" name="Google Shape;490;p37"/>
            <p:cNvSpPr/>
            <p:nvPr/>
          </p:nvSpPr>
          <p:spPr>
            <a:xfrm>
              <a:off x="344632" y="221673"/>
              <a:ext cx="45719" cy="45719"/>
            </a:xfrm>
            <a:prstGeom prst="ellipse">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491" name="Google Shape;491;p37"/>
            <p:cNvSpPr/>
            <p:nvPr/>
          </p:nvSpPr>
          <p:spPr>
            <a:xfrm>
              <a:off x="438279" y="221673"/>
              <a:ext cx="45719" cy="45719"/>
            </a:xfrm>
            <a:prstGeom prst="ellipse">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grpSp>
        <p:nvGrpSpPr>
          <p:cNvPr id="492" name="Google Shape;492;p37"/>
          <p:cNvGrpSpPr/>
          <p:nvPr/>
        </p:nvGrpSpPr>
        <p:grpSpPr>
          <a:xfrm>
            <a:off x="2443540" y="219075"/>
            <a:ext cx="223460" cy="223460"/>
            <a:chOff x="8892506" y="664914"/>
            <a:chExt cx="209401" cy="209401"/>
          </a:xfrm>
        </p:grpSpPr>
        <p:sp>
          <p:nvSpPr>
            <p:cNvPr id="493" name="Google Shape;493;p37"/>
            <p:cNvSpPr/>
            <p:nvPr/>
          </p:nvSpPr>
          <p:spPr>
            <a:xfrm>
              <a:off x="8892506" y="664914"/>
              <a:ext cx="209401" cy="209401"/>
            </a:xfrm>
            <a:prstGeom prst="ellipse">
              <a:avLst/>
            </a:prstGeom>
            <a:solidFill>
              <a:srgbClr val="0A070E"/>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descr="Caret Left with solid fill" id="494" name="Google Shape;494;p37"/>
            <p:cNvSpPr/>
            <p:nvPr/>
          </p:nvSpPr>
          <p:spPr>
            <a:xfrm>
              <a:off x="8960350" y="717942"/>
              <a:ext cx="59427" cy="103344"/>
            </a:xfrm>
            <a:custGeom>
              <a:rect b="b" l="l" r="r" t="t"/>
              <a:pathLst>
                <a:path extrusionOk="0" h="538229" w="309505">
                  <a:moveTo>
                    <a:pt x="269081" y="538229"/>
                  </a:moveTo>
                  <a:lnTo>
                    <a:pt x="0" y="269091"/>
                  </a:lnTo>
                  <a:lnTo>
                    <a:pt x="269081" y="0"/>
                  </a:lnTo>
                  <a:lnTo>
                    <a:pt x="309496" y="40405"/>
                  </a:lnTo>
                  <a:lnTo>
                    <a:pt x="80810" y="269091"/>
                  </a:lnTo>
                  <a:lnTo>
                    <a:pt x="309505" y="497824"/>
                  </a:lnTo>
                  <a:lnTo>
                    <a:pt x="269081" y="538229"/>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grpSp>
        <p:nvGrpSpPr>
          <p:cNvPr id="495" name="Google Shape;495;p37"/>
          <p:cNvGrpSpPr/>
          <p:nvPr/>
        </p:nvGrpSpPr>
        <p:grpSpPr>
          <a:xfrm flipH="1">
            <a:off x="2749457" y="219075"/>
            <a:ext cx="223460" cy="223460"/>
            <a:chOff x="8892506" y="664914"/>
            <a:chExt cx="209401" cy="209401"/>
          </a:xfrm>
        </p:grpSpPr>
        <p:sp>
          <p:nvSpPr>
            <p:cNvPr id="496" name="Google Shape;496;p37"/>
            <p:cNvSpPr/>
            <p:nvPr/>
          </p:nvSpPr>
          <p:spPr>
            <a:xfrm>
              <a:off x="8892506" y="664914"/>
              <a:ext cx="209401" cy="209401"/>
            </a:xfrm>
            <a:prstGeom prst="ellipse">
              <a:avLst/>
            </a:prstGeom>
            <a:solidFill>
              <a:srgbClr val="120D1A"/>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descr="Caret Left with solid fill" id="497" name="Google Shape;497;p37"/>
            <p:cNvSpPr/>
            <p:nvPr/>
          </p:nvSpPr>
          <p:spPr>
            <a:xfrm>
              <a:off x="8960350" y="717942"/>
              <a:ext cx="59427" cy="103344"/>
            </a:xfrm>
            <a:custGeom>
              <a:rect b="b" l="l" r="r" t="t"/>
              <a:pathLst>
                <a:path extrusionOk="0" h="538229" w="309505">
                  <a:moveTo>
                    <a:pt x="269081" y="538229"/>
                  </a:moveTo>
                  <a:lnTo>
                    <a:pt x="0" y="269091"/>
                  </a:lnTo>
                  <a:lnTo>
                    <a:pt x="269081" y="0"/>
                  </a:lnTo>
                  <a:lnTo>
                    <a:pt x="309496" y="40405"/>
                  </a:lnTo>
                  <a:lnTo>
                    <a:pt x="80810" y="269091"/>
                  </a:lnTo>
                  <a:lnTo>
                    <a:pt x="309505" y="497824"/>
                  </a:lnTo>
                  <a:lnTo>
                    <a:pt x="269081" y="538229"/>
                  </a:lnTo>
                  <a:close/>
                </a:path>
              </a:pathLst>
            </a:custGeom>
            <a:solidFill>
              <a:srgbClr val="B4B5B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
        <p:nvSpPr>
          <p:cNvPr id="498" name="Google Shape;498;p37"/>
          <p:cNvSpPr txBox="1"/>
          <p:nvPr/>
        </p:nvSpPr>
        <p:spPr>
          <a:xfrm>
            <a:off x="2373027" y="1423847"/>
            <a:ext cx="2793072" cy="577081"/>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3300">
                <a:solidFill>
                  <a:srgbClr val="1ED760"/>
                </a:solidFill>
                <a:latin typeface="Poppins Medium"/>
                <a:ea typeface="Poppins Medium"/>
                <a:cs typeface="Poppins Medium"/>
                <a:sym typeface="Poppins Medium"/>
              </a:rPr>
              <a:t>Our Services</a:t>
            </a:r>
            <a:endParaRPr sz="1100"/>
          </a:p>
        </p:txBody>
      </p:sp>
      <p:sp>
        <p:nvSpPr>
          <p:cNvPr id="499" name="Google Shape;499;p37"/>
          <p:cNvSpPr txBox="1"/>
          <p:nvPr/>
        </p:nvSpPr>
        <p:spPr>
          <a:xfrm>
            <a:off x="2412514" y="1938530"/>
            <a:ext cx="6431448" cy="463156"/>
          </a:xfrm>
          <a:prstGeom prst="rect">
            <a:avLst/>
          </a:prstGeom>
          <a:noFill/>
          <a:ln>
            <a:noFill/>
          </a:ln>
        </p:spPr>
        <p:txBody>
          <a:bodyPr anchorCtr="0" anchor="t" bIns="34275" lIns="68575" spcFirstLastPara="1" rIns="68575" wrap="square" tIns="34275">
            <a:spAutoFit/>
          </a:bodyPr>
          <a:lstStyle/>
          <a:p>
            <a:pPr indent="0" lvl="0" marL="0" marR="0" rtl="0" algn="l">
              <a:lnSpc>
                <a:spcPct val="150000"/>
              </a:lnSpc>
              <a:spcBef>
                <a:spcPts val="0"/>
              </a:spcBef>
              <a:spcAft>
                <a:spcPts val="0"/>
              </a:spcAft>
              <a:buNone/>
            </a:pPr>
            <a:r>
              <a:rPr b="0" i="0" lang="en-GB" sz="900">
                <a:solidFill>
                  <a:srgbClr val="B4B5B2"/>
                </a:solidFill>
                <a:latin typeface="Open Sans"/>
                <a:ea typeface="Open Sans"/>
                <a:cs typeface="Open Sans"/>
                <a:sym typeface="Open Sans"/>
              </a:rPr>
              <a:t>Duis aute irure dolor in reprehenderit in voluptate velit esse cillum dolore eu fugiat nulla pariatur. Excepteur sint occaecat cupidatat non proident, sunt in culpa qui officia deserunt mollit anim id est laborum.</a:t>
            </a:r>
            <a:endParaRPr sz="900">
              <a:solidFill>
                <a:srgbClr val="B4B5B2"/>
              </a:solidFill>
              <a:latin typeface="Calibri"/>
              <a:ea typeface="Calibri"/>
              <a:cs typeface="Calibri"/>
              <a:sym typeface="Calibri"/>
            </a:endParaRPr>
          </a:p>
        </p:txBody>
      </p:sp>
      <p:sp>
        <p:nvSpPr>
          <p:cNvPr id="500" name="Google Shape;500;p37"/>
          <p:cNvSpPr/>
          <p:nvPr/>
        </p:nvSpPr>
        <p:spPr>
          <a:xfrm rot="-5400000">
            <a:off x="3411430" y="1766733"/>
            <a:ext cx="473263" cy="2364554"/>
          </a:xfrm>
          <a:prstGeom prst="roundRect">
            <a:avLst>
              <a:gd fmla="val 6568" name="adj"/>
            </a:avLst>
          </a:prstGeom>
          <a:solidFill>
            <a:srgbClr val="171717"/>
          </a:solidFill>
          <a:ln>
            <a:noFill/>
          </a:ln>
          <a:effectLst>
            <a:outerShdw blurRad="127000" rotWithShape="0" algn="tl" dir="2700000" dist="38100">
              <a:srgbClr val="000000">
                <a:alpha val="6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501" name="Google Shape;501;p37"/>
          <p:cNvSpPr/>
          <p:nvPr/>
        </p:nvSpPr>
        <p:spPr>
          <a:xfrm>
            <a:off x="2465785" y="2712378"/>
            <a:ext cx="470400" cy="470400"/>
          </a:xfrm>
          <a:prstGeom prst="roundRect">
            <a:avLst>
              <a:gd fmla="val 4975" name="adj"/>
            </a:avLst>
          </a:prstGeom>
          <a:solidFill>
            <a:srgbClr val="1ED76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502" name="Google Shape;502;p37"/>
          <p:cNvSpPr txBox="1"/>
          <p:nvPr/>
        </p:nvSpPr>
        <p:spPr>
          <a:xfrm>
            <a:off x="2502451" y="2782076"/>
            <a:ext cx="396900" cy="3309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GB" sz="1700">
                <a:solidFill>
                  <a:schemeClr val="lt1"/>
                </a:solidFill>
                <a:latin typeface="Poppins Medium"/>
                <a:ea typeface="Poppins Medium"/>
                <a:cs typeface="Poppins Medium"/>
                <a:sym typeface="Poppins Medium"/>
              </a:rPr>
              <a:t>01</a:t>
            </a:r>
            <a:endParaRPr sz="1100"/>
          </a:p>
        </p:txBody>
      </p:sp>
      <p:sp>
        <p:nvSpPr>
          <p:cNvPr id="503" name="Google Shape;503;p37"/>
          <p:cNvSpPr txBox="1"/>
          <p:nvPr/>
        </p:nvSpPr>
        <p:spPr>
          <a:xfrm>
            <a:off x="3084662" y="2845136"/>
            <a:ext cx="931986" cy="207749"/>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900">
                <a:solidFill>
                  <a:schemeClr val="lt1"/>
                </a:solidFill>
                <a:latin typeface="Poppins Medium"/>
                <a:ea typeface="Poppins Medium"/>
                <a:cs typeface="Poppins Medium"/>
                <a:sym typeface="Poppins Medium"/>
              </a:rPr>
              <a:t>Itaque earum</a:t>
            </a:r>
            <a:endParaRPr sz="900">
              <a:solidFill>
                <a:schemeClr val="lt1"/>
              </a:solidFill>
              <a:latin typeface="Poppins Medium"/>
              <a:ea typeface="Poppins Medium"/>
              <a:cs typeface="Poppins Medium"/>
              <a:sym typeface="Poppins Medium"/>
            </a:endParaRPr>
          </a:p>
        </p:txBody>
      </p:sp>
      <p:sp>
        <p:nvSpPr>
          <p:cNvPr id="504" name="Google Shape;504;p37"/>
          <p:cNvSpPr/>
          <p:nvPr/>
        </p:nvSpPr>
        <p:spPr>
          <a:xfrm rot="-5400000">
            <a:off x="3411430" y="2409901"/>
            <a:ext cx="473263" cy="2364554"/>
          </a:xfrm>
          <a:prstGeom prst="roundRect">
            <a:avLst>
              <a:gd fmla="val 6568" name="adj"/>
            </a:avLst>
          </a:prstGeom>
          <a:solidFill>
            <a:srgbClr val="171717"/>
          </a:solidFill>
          <a:ln>
            <a:noFill/>
          </a:ln>
          <a:effectLst>
            <a:outerShdw blurRad="127000" rotWithShape="0" algn="tl" dir="2700000" dist="38100">
              <a:srgbClr val="000000">
                <a:alpha val="6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505" name="Google Shape;505;p37"/>
          <p:cNvSpPr/>
          <p:nvPr/>
        </p:nvSpPr>
        <p:spPr>
          <a:xfrm>
            <a:off x="2465785" y="3355546"/>
            <a:ext cx="470400" cy="470400"/>
          </a:xfrm>
          <a:prstGeom prst="roundRect">
            <a:avLst>
              <a:gd fmla="val 4975" name="adj"/>
            </a:avLst>
          </a:prstGeom>
          <a:solidFill>
            <a:srgbClr val="1ED76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506" name="Google Shape;506;p37"/>
          <p:cNvSpPr txBox="1"/>
          <p:nvPr/>
        </p:nvSpPr>
        <p:spPr>
          <a:xfrm>
            <a:off x="2465788" y="3425244"/>
            <a:ext cx="470400" cy="3309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GB" sz="1700">
                <a:solidFill>
                  <a:schemeClr val="lt1"/>
                </a:solidFill>
                <a:latin typeface="Poppins Medium"/>
                <a:ea typeface="Poppins Medium"/>
                <a:cs typeface="Poppins Medium"/>
                <a:sym typeface="Poppins Medium"/>
              </a:rPr>
              <a:t>02</a:t>
            </a:r>
            <a:endParaRPr sz="1100"/>
          </a:p>
        </p:txBody>
      </p:sp>
      <p:sp>
        <p:nvSpPr>
          <p:cNvPr id="507" name="Google Shape;507;p37"/>
          <p:cNvSpPr txBox="1"/>
          <p:nvPr/>
        </p:nvSpPr>
        <p:spPr>
          <a:xfrm>
            <a:off x="3084662" y="3488303"/>
            <a:ext cx="948818" cy="207749"/>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900">
                <a:solidFill>
                  <a:schemeClr val="lt1"/>
                </a:solidFill>
                <a:latin typeface="Poppins Medium"/>
                <a:ea typeface="Poppins Medium"/>
                <a:cs typeface="Poppins Medium"/>
                <a:sym typeface="Poppins Medium"/>
              </a:rPr>
              <a:t>Officiis debitis</a:t>
            </a:r>
            <a:endParaRPr sz="900">
              <a:solidFill>
                <a:schemeClr val="lt1"/>
              </a:solidFill>
              <a:latin typeface="Poppins Medium"/>
              <a:ea typeface="Poppins Medium"/>
              <a:cs typeface="Poppins Medium"/>
              <a:sym typeface="Poppins Medium"/>
            </a:endParaRPr>
          </a:p>
        </p:txBody>
      </p:sp>
      <p:sp>
        <p:nvSpPr>
          <p:cNvPr id="508" name="Google Shape;508;p37"/>
          <p:cNvSpPr/>
          <p:nvPr/>
        </p:nvSpPr>
        <p:spPr>
          <a:xfrm rot="-5400000">
            <a:off x="3411430" y="3053068"/>
            <a:ext cx="473263" cy="2364554"/>
          </a:xfrm>
          <a:prstGeom prst="roundRect">
            <a:avLst>
              <a:gd fmla="val 6568" name="adj"/>
            </a:avLst>
          </a:prstGeom>
          <a:solidFill>
            <a:srgbClr val="171717"/>
          </a:solidFill>
          <a:ln>
            <a:noFill/>
          </a:ln>
          <a:effectLst>
            <a:outerShdw blurRad="127000" rotWithShape="0" algn="tl" dir="2700000" dist="38100">
              <a:srgbClr val="000000">
                <a:alpha val="6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509" name="Google Shape;509;p37"/>
          <p:cNvSpPr/>
          <p:nvPr/>
        </p:nvSpPr>
        <p:spPr>
          <a:xfrm>
            <a:off x="2465785" y="3998713"/>
            <a:ext cx="470400" cy="470400"/>
          </a:xfrm>
          <a:prstGeom prst="roundRect">
            <a:avLst>
              <a:gd fmla="val 4975" name="adj"/>
            </a:avLst>
          </a:prstGeom>
          <a:solidFill>
            <a:srgbClr val="1ED76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510" name="Google Shape;510;p37"/>
          <p:cNvSpPr txBox="1"/>
          <p:nvPr/>
        </p:nvSpPr>
        <p:spPr>
          <a:xfrm>
            <a:off x="2465788" y="4068411"/>
            <a:ext cx="470400" cy="3309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GB" sz="1700">
                <a:solidFill>
                  <a:schemeClr val="lt1"/>
                </a:solidFill>
                <a:latin typeface="Poppins Medium"/>
                <a:ea typeface="Poppins Medium"/>
                <a:cs typeface="Poppins Medium"/>
                <a:sym typeface="Poppins Medium"/>
              </a:rPr>
              <a:t>03</a:t>
            </a:r>
            <a:endParaRPr sz="1100"/>
          </a:p>
        </p:txBody>
      </p:sp>
      <p:sp>
        <p:nvSpPr>
          <p:cNvPr id="511" name="Google Shape;511;p37"/>
          <p:cNvSpPr txBox="1"/>
          <p:nvPr/>
        </p:nvSpPr>
        <p:spPr>
          <a:xfrm>
            <a:off x="3084662" y="4131470"/>
            <a:ext cx="776896" cy="207749"/>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900">
                <a:solidFill>
                  <a:schemeClr val="lt1"/>
                </a:solidFill>
                <a:latin typeface="Poppins Medium"/>
                <a:ea typeface="Poppins Medium"/>
                <a:cs typeface="Poppins Medium"/>
                <a:sym typeface="Poppins Medium"/>
              </a:rPr>
              <a:t>Nam libero</a:t>
            </a:r>
            <a:endParaRPr sz="1100"/>
          </a:p>
        </p:txBody>
      </p:sp>
      <p:sp>
        <p:nvSpPr>
          <p:cNvPr id="512" name="Google Shape;512;p37"/>
          <p:cNvSpPr/>
          <p:nvPr/>
        </p:nvSpPr>
        <p:spPr>
          <a:xfrm rot="-5400000">
            <a:off x="6111745" y="1766733"/>
            <a:ext cx="473263" cy="2364554"/>
          </a:xfrm>
          <a:prstGeom prst="roundRect">
            <a:avLst>
              <a:gd fmla="val 6568" name="adj"/>
            </a:avLst>
          </a:prstGeom>
          <a:solidFill>
            <a:srgbClr val="171717"/>
          </a:solidFill>
          <a:ln>
            <a:noFill/>
          </a:ln>
          <a:effectLst>
            <a:outerShdw blurRad="127000" rotWithShape="0" algn="tl" dir="2700000" dist="38100">
              <a:srgbClr val="000000">
                <a:alpha val="6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513" name="Google Shape;513;p37"/>
          <p:cNvSpPr/>
          <p:nvPr/>
        </p:nvSpPr>
        <p:spPr>
          <a:xfrm>
            <a:off x="5166099" y="2712378"/>
            <a:ext cx="470400" cy="470400"/>
          </a:xfrm>
          <a:prstGeom prst="roundRect">
            <a:avLst>
              <a:gd fmla="val 4975" name="adj"/>
            </a:avLst>
          </a:prstGeom>
          <a:solidFill>
            <a:srgbClr val="1ED76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514" name="Google Shape;514;p37"/>
          <p:cNvSpPr txBox="1"/>
          <p:nvPr/>
        </p:nvSpPr>
        <p:spPr>
          <a:xfrm>
            <a:off x="5166100" y="2782076"/>
            <a:ext cx="470400" cy="3309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GB" sz="1700">
                <a:solidFill>
                  <a:schemeClr val="lt1"/>
                </a:solidFill>
                <a:latin typeface="Poppins Medium"/>
                <a:ea typeface="Poppins Medium"/>
                <a:cs typeface="Poppins Medium"/>
                <a:sym typeface="Poppins Medium"/>
              </a:rPr>
              <a:t>04</a:t>
            </a:r>
            <a:endParaRPr sz="1100"/>
          </a:p>
        </p:txBody>
      </p:sp>
      <p:sp>
        <p:nvSpPr>
          <p:cNvPr id="515" name="Google Shape;515;p37"/>
          <p:cNvSpPr txBox="1"/>
          <p:nvPr/>
        </p:nvSpPr>
        <p:spPr>
          <a:xfrm>
            <a:off x="5784976" y="2845136"/>
            <a:ext cx="1125549" cy="207749"/>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900">
                <a:solidFill>
                  <a:schemeClr val="lt1"/>
                </a:solidFill>
                <a:latin typeface="Poppins Medium"/>
                <a:ea typeface="Poppins Medium"/>
                <a:cs typeface="Poppins Medium"/>
                <a:sym typeface="Poppins Medium"/>
              </a:rPr>
              <a:t> Rerum facilis est</a:t>
            </a:r>
            <a:endParaRPr sz="900">
              <a:solidFill>
                <a:schemeClr val="lt1"/>
              </a:solidFill>
              <a:latin typeface="Poppins Medium"/>
              <a:ea typeface="Poppins Medium"/>
              <a:cs typeface="Poppins Medium"/>
              <a:sym typeface="Poppins Medium"/>
            </a:endParaRPr>
          </a:p>
        </p:txBody>
      </p:sp>
      <p:sp>
        <p:nvSpPr>
          <p:cNvPr id="516" name="Google Shape;516;p37"/>
          <p:cNvSpPr/>
          <p:nvPr/>
        </p:nvSpPr>
        <p:spPr>
          <a:xfrm rot="-5400000">
            <a:off x="6111745" y="2409901"/>
            <a:ext cx="473263" cy="2364554"/>
          </a:xfrm>
          <a:prstGeom prst="roundRect">
            <a:avLst>
              <a:gd fmla="val 6568" name="adj"/>
            </a:avLst>
          </a:prstGeom>
          <a:solidFill>
            <a:srgbClr val="171717"/>
          </a:solidFill>
          <a:ln>
            <a:noFill/>
          </a:ln>
          <a:effectLst>
            <a:outerShdw blurRad="127000" rotWithShape="0" algn="tl" dir="2700000" dist="38100">
              <a:srgbClr val="000000">
                <a:alpha val="6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517" name="Google Shape;517;p37"/>
          <p:cNvSpPr/>
          <p:nvPr/>
        </p:nvSpPr>
        <p:spPr>
          <a:xfrm>
            <a:off x="5166099" y="3355546"/>
            <a:ext cx="470400" cy="470400"/>
          </a:xfrm>
          <a:prstGeom prst="roundRect">
            <a:avLst>
              <a:gd fmla="val 4975" name="adj"/>
            </a:avLst>
          </a:prstGeom>
          <a:solidFill>
            <a:srgbClr val="1ED76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518" name="Google Shape;518;p37"/>
          <p:cNvSpPr txBox="1"/>
          <p:nvPr/>
        </p:nvSpPr>
        <p:spPr>
          <a:xfrm>
            <a:off x="5166050" y="3425244"/>
            <a:ext cx="470400" cy="3309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GB" sz="1700">
                <a:solidFill>
                  <a:schemeClr val="lt1"/>
                </a:solidFill>
                <a:latin typeface="Poppins Medium"/>
                <a:ea typeface="Poppins Medium"/>
                <a:cs typeface="Poppins Medium"/>
                <a:sym typeface="Poppins Medium"/>
              </a:rPr>
              <a:t>05</a:t>
            </a:r>
            <a:endParaRPr sz="1100"/>
          </a:p>
        </p:txBody>
      </p:sp>
      <p:sp>
        <p:nvSpPr>
          <p:cNvPr id="519" name="Google Shape;519;p37"/>
          <p:cNvSpPr txBox="1"/>
          <p:nvPr/>
        </p:nvSpPr>
        <p:spPr>
          <a:xfrm>
            <a:off x="5784976" y="3488303"/>
            <a:ext cx="960840" cy="207749"/>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900">
                <a:solidFill>
                  <a:schemeClr val="lt1"/>
                </a:solidFill>
                <a:latin typeface="Poppins Medium"/>
                <a:ea typeface="Poppins Medium"/>
                <a:cs typeface="Poppins Medium"/>
                <a:sym typeface="Poppins Medium"/>
              </a:rPr>
              <a:t>Sint occaecati</a:t>
            </a:r>
            <a:endParaRPr sz="900">
              <a:solidFill>
                <a:schemeClr val="lt1"/>
              </a:solidFill>
              <a:latin typeface="Poppins Medium"/>
              <a:ea typeface="Poppins Medium"/>
              <a:cs typeface="Poppins Medium"/>
              <a:sym typeface="Poppins Medium"/>
            </a:endParaRPr>
          </a:p>
        </p:txBody>
      </p:sp>
      <p:sp>
        <p:nvSpPr>
          <p:cNvPr id="520" name="Google Shape;520;p37"/>
          <p:cNvSpPr/>
          <p:nvPr/>
        </p:nvSpPr>
        <p:spPr>
          <a:xfrm rot="-5400000">
            <a:off x="6111745" y="3053068"/>
            <a:ext cx="473263" cy="2364554"/>
          </a:xfrm>
          <a:prstGeom prst="roundRect">
            <a:avLst>
              <a:gd fmla="val 6568" name="adj"/>
            </a:avLst>
          </a:prstGeom>
          <a:solidFill>
            <a:srgbClr val="171717"/>
          </a:solidFill>
          <a:ln>
            <a:noFill/>
          </a:ln>
          <a:effectLst>
            <a:outerShdw blurRad="127000" rotWithShape="0" algn="tl" dir="2700000" dist="38100">
              <a:srgbClr val="000000">
                <a:alpha val="6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521" name="Google Shape;521;p37"/>
          <p:cNvSpPr/>
          <p:nvPr/>
        </p:nvSpPr>
        <p:spPr>
          <a:xfrm>
            <a:off x="5166099" y="3998713"/>
            <a:ext cx="470400" cy="470400"/>
          </a:xfrm>
          <a:prstGeom prst="roundRect">
            <a:avLst>
              <a:gd fmla="val 4975" name="adj"/>
            </a:avLst>
          </a:prstGeom>
          <a:solidFill>
            <a:srgbClr val="1ED76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522" name="Google Shape;522;p37"/>
          <p:cNvSpPr txBox="1"/>
          <p:nvPr/>
        </p:nvSpPr>
        <p:spPr>
          <a:xfrm>
            <a:off x="5134238" y="4068411"/>
            <a:ext cx="534000" cy="3309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GB" sz="1700">
                <a:solidFill>
                  <a:schemeClr val="lt1"/>
                </a:solidFill>
                <a:latin typeface="Poppins Medium"/>
                <a:ea typeface="Poppins Medium"/>
                <a:cs typeface="Poppins Medium"/>
                <a:sym typeface="Poppins Medium"/>
              </a:rPr>
              <a:t>06</a:t>
            </a:r>
            <a:endParaRPr sz="1100"/>
          </a:p>
        </p:txBody>
      </p:sp>
      <p:sp>
        <p:nvSpPr>
          <p:cNvPr id="523" name="Google Shape;523;p37"/>
          <p:cNvSpPr txBox="1"/>
          <p:nvPr/>
        </p:nvSpPr>
        <p:spPr>
          <a:xfrm>
            <a:off x="5784976" y="4131470"/>
            <a:ext cx="922368" cy="207749"/>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900">
                <a:solidFill>
                  <a:schemeClr val="lt1"/>
                </a:solidFill>
                <a:latin typeface="Poppins Medium"/>
                <a:ea typeface="Poppins Medium"/>
                <a:cs typeface="Poppins Medium"/>
                <a:sym typeface="Poppins Medium"/>
              </a:rPr>
              <a:t>Wui blanditiis</a:t>
            </a:r>
            <a:endParaRPr sz="900">
              <a:solidFill>
                <a:schemeClr val="lt1"/>
              </a:solidFill>
              <a:latin typeface="Poppins Medium"/>
              <a:ea typeface="Poppins Medium"/>
              <a:cs typeface="Poppins Medium"/>
              <a:sym typeface="Poppins Medium"/>
            </a:endParaRPr>
          </a:p>
        </p:txBody>
      </p:sp>
      <p:sp>
        <p:nvSpPr>
          <p:cNvPr id="524" name="Google Shape;524;p37">
            <a:hlinkClick action="ppaction://hlinksldjump" r:id="rId3"/>
          </p:cNvPr>
          <p:cNvSpPr txBox="1"/>
          <p:nvPr/>
        </p:nvSpPr>
        <p:spPr>
          <a:xfrm>
            <a:off x="651992" y="634328"/>
            <a:ext cx="689131" cy="207749"/>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900">
                <a:solidFill>
                  <a:srgbClr val="B4B5B2"/>
                </a:solidFill>
                <a:latin typeface="Poppins Medium"/>
                <a:ea typeface="Poppins Medium"/>
                <a:cs typeface="Poppins Medium"/>
                <a:sym typeface="Poppins Medium"/>
              </a:rPr>
              <a:t>Welcome</a:t>
            </a:r>
            <a:endParaRPr sz="1100"/>
          </a:p>
        </p:txBody>
      </p:sp>
      <p:sp>
        <p:nvSpPr>
          <p:cNvPr id="525" name="Google Shape;525;p37">
            <a:hlinkClick action="ppaction://hlinksldjump" r:id="rId4"/>
          </p:cNvPr>
          <p:cNvSpPr/>
          <p:nvPr/>
        </p:nvSpPr>
        <p:spPr>
          <a:xfrm>
            <a:off x="300059" y="628439"/>
            <a:ext cx="154053" cy="153083"/>
          </a:xfrm>
          <a:custGeom>
            <a:rect b="b" l="l" r="r" t="t"/>
            <a:pathLst>
              <a:path extrusionOk="0" h="532115" w="535484">
                <a:moveTo>
                  <a:pt x="535467" y="325659"/>
                </a:moveTo>
                <a:cubicBezTo>
                  <a:pt x="535467" y="373361"/>
                  <a:pt x="535467" y="421062"/>
                  <a:pt x="535467" y="468764"/>
                </a:cubicBezTo>
                <a:cubicBezTo>
                  <a:pt x="535467" y="506826"/>
                  <a:pt x="510308" y="532051"/>
                  <a:pt x="472362" y="532084"/>
                </a:cubicBezTo>
                <a:cubicBezTo>
                  <a:pt x="441389" y="532101"/>
                  <a:pt x="410416" y="532118"/>
                  <a:pt x="379443" y="532084"/>
                </a:cubicBezTo>
                <a:cubicBezTo>
                  <a:pt x="353853" y="532051"/>
                  <a:pt x="337224" y="515439"/>
                  <a:pt x="337191" y="489882"/>
                </a:cubicBezTo>
                <a:cubicBezTo>
                  <a:pt x="337158" y="455398"/>
                  <a:pt x="337191" y="420913"/>
                  <a:pt x="337191" y="386429"/>
                </a:cubicBezTo>
                <a:cubicBezTo>
                  <a:pt x="337191" y="371307"/>
                  <a:pt x="329473" y="363555"/>
                  <a:pt x="314400" y="363555"/>
                </a:cubicBezTo>
                <a:cubicBezTo>
                  <a:pt x="283212" y="363555"/>
                  <a:pt x="252040" y="363539"/>
                  <a:pt x="220852" y="363555"/>
                </a:cubicBezTo>
                <a:cubicBezTo>
                  <a:pt x="206127" y="363555"/>
                  <a:pt x="198409" y="371323"/>
                  <a:pt x="198393" y="386114"/>
                </a:cubicBezTo>
                <a:cubicBezTo>
                  <a:pt x="198376" y="420599"/>
                  <a:pt x="198409" y="455083"/>
                  <a:pt x="198393" y="489567"/>
                </a:cubicBezTo>
                <a:cubicBezTo>
                  <a:pt x="198376" y="515538"/>
                  <a:pt x="181813" y="532068"/>
                  <a:pt x="155825" y="532084"/>
                </a:cubicBezTo>
                <a:cubicBezTo>
                  <a:pt x="124637" y="532118"/>
                  <a:pt x="93465" y="532134"/>
                  <a:pt x="62277" y="532084"/>
                </a:cubicBezTo>
                <a:cubicBezTo>
                  <a:pt x="25573" y="532018"/>
                  <a:pt x="99" y="506461"/>
                  <a:pt x="83" y="469691"/>
                </a:cubicBezTo>
                <a:cubicBezTo>
                  <a:pt x="50" y="373046"/>
                  <a:pt x="149" y="276401"/>
                  <a:pt x="0" y="179772"/>
                </a:cubicBezTo>
                <a:cubicBezTo>
                  <a:pt x="-33" y="162215"/>
                  <a:pt x="7288" y="149544"/>
                  <a:pt x="22277" y="140584"/>
                </a:cubicBezTo>
                <a:cubicBezTo>
                  <a:pt x="96728" y="96062"/>
                  <a:pt x="171080" y="51375"/>
                  <a:pt x="245448" y="6737"/>
                </a:cubicBezTo>
                <a:cubicBezTo>
                  <a:pt x="260239" y="-2140"/>
                  <a:pt x="275030" y="-2306"/>
                  <a:pt x="289854" y="6605"/>
                </a:cubicBezTo>
                <a:cubicBezTo>
                  <a:pt x="364752" y="51541"/>
                  <a:pt x="439650" y="96493"/>
                  <a:pt x="514548" y="141412"/>
                </a:cubicBezTo>
                <a:cubicBezTo>
                  <a:pt x="528693" y="149892"/>
                  <a:pt x="535501" y="162364"/>
                  <a:pt x="535484" y="178844"/>
                </a:cubicBezTo>
                <a:cubicBezTo>
                  <a:pt x="535418" y="227788"/>
                  <a:pt x="535451" y="276732"/>
                  <a:pt x="535451" y="325676"/>
                </a:cubicBezTo>
                <a:close/>
              </a:path>
            </a:pathLst>
          </a:custGeom>
          <a:solidFill>
            <a:srgbClr val="B4B5B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526" name="Google Shape;526;p37">
            <a:hlinkClick action="ppaction://hlinksldjump" r:id="rId5"/>
          </p:cNvPr>
          <p:cNvSpPr txBox="1"/>
          <p:nvPr/>
        </p:nvSpPr>
        <p:spPr>
          <a:xfrm>
            <a:off x="651992" y="977028"/>
            <a:ext cx="659075" cy="207749"/>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900">
                <a:solidFill>
                  <a:srgbClr val="B4B5B2"/>
                </a:solidFill>
                <a:latin typeface="Poppins Medium"/>
                <a:ea typeface="Poppins Medium"/>
                <a:cs typeface="Poppins Medium"/>
                <a:sym typeface="Poppins Medium"/>
              </a:rPr>
              <a:t>About Us</a:t>
            </a:r>
            <a:endParaRPr sz="1100"/>
          </a:p>
        </p:txBody>
      </p:sp>
      <p:sp>
        <p:nvSpPr>
          <p:cNvPr id="527" name="Google Shape;527;p37">
            <a:hlinkClick action="ppaction://hlinksldjump" r:id="rId6"/>
          </p:cNvPr>
          <p:cNvSpPr/>
          <p:nvPr/>
        </p:nvSpPr>
        <p:spPr>
          <a:xfrm>
            <a:off x="304109" y="971141"/>
            <a:ext cx="147840" cy="153083"/>
          </a:xfrm>
          <a:custGeom>
            <a:rect b="b" l="l" r="r" t="t"/>
            <a:pathLst>
              <a:path extrusionOk="0" h="3923333" w="3788950">
                <a:moveTo>
                  <a:pt x="3715304" y="3556921"/>
                </a:moveTo>
                <a:cubicBezTo>
                  <a:pt x="3417934" y="3247644"/>
                  <a:pt x="3120754" y="2938177"/>
                  <a:pt x="2822431" y="2629852"/>
                </a:cubicBezTo>
                <a:cubicBezTo>
                  <a:pt x="2800618" y="2607278"/>
                  <a:pt x="2801380" y="2594896"/>
                  <a:pt x="2820430" y="2571845"/>
                </a:cubicBezTo>
                <a:cubicBezTo>
                  <a:pt x="2925872" y="2444020"/>
                  <a:pt x="3006740" y="2301240"/>
                  <a:pt x="3065128" y="2146459"/>
                </a:cubicBezTo>
                <a:cubicBezTo>
                  <a:pt x="3164950" y="1881950"/>
                  <a:pt x="3194668" y="1608868"/>
                  <a:pt x="3148186" y="1330071"/>
                </a:cubicBezTo>
                <a:cubicBezTo>
                  <a:pt x="3084749" y="949643"/>
                  <a:pt x="2904060" y="632936"/>
                  <a:pt x="2612214" y="381476"/>
                </a:cubicBezTo>
                <a:cubicBezTo>
                  <a:pt x="2402569" y="200787"/>
                  <a:pt x="2160824" y="83630"/>
                  <a:pt x="1888600" y="29432"/>
                </a:cubicBezTo>
                <a:cubicBezTo>
                  <a:pt x="1832116" y="18193"/>
                  <a:pt x="1773823" y="17336"/>
                  <a:pt x="1718483" y="0"/>
                </a:cubicBezTo>
                <a:lnTo>
                  <a:pt x="1695528" y="0"/>
                </a:lnTo>
                <a:cubicBezTo>
                  <a:pt x="1688765" y="6668"/>
                  <a:pt x="1680288" y="2953"/>
                  <a:pt x="1672573" y="3905"/>
                </a:cubicBezTo>
                <a:cubicBezTo>
                  <a:pt x="1664857" y="2858"/>
                  <a:pt x="1656285" y="6572"/>
                  <a:pt x="1649617" y="0"/>
                </a:cubicBezTo>
                <a:lnTo>
                  <a:pt x="1511695" y="0"/>
                </a:lnTo>
                <a:cubicBezTo>
                  <a:pt x="1507123" y="5048"/>
                  <a:pt x="1501027" y="3715"/>
                  <a:pt x="1495312" y="3905"/>
                </a:cubicBezTo>
                <a:cubicBezTo>
                  <a:pt x="1490931" y="3905"/>
                  <a:pt x="1486549" y="3905"/>
                  <a:pt x="1482073" y="3905"/>
                </a:cubicBezTo>
                <a:cubicBezTo>
                  <a:pt x="1476358" y="3619"/>
                  <a:pt x="1470262" y="4953"/>
                  <a:pt x="1465690" y="0"/>
                </a:cubicBezTo>
                <a:lnTo>
                  <a:pt x="1442734" y="0"/>
                </a:lnTo>
                <a:cubicBezTo>
                  <a:pt x="1422256" y="14764"/>
                  <a:pt x="1397491" y="11240"/>
                  <a:pt x="1374726" y="14288"/>
                </a:cubicBezTo>
                <a:cubicBezTo>
                  <a:pt x="1123456" y="46958"/>
                  <a:pt x="894475" y="137827"/>
                  <a:pt x="686926" y="281369"/>
                </a:cubicBezTo>
                <a:cubicBezTo>
                  <a:pt x="446705" y="447485"/>
                  <a:pt x="265635" y="664464"/>
                  <a:pt x="143429" y="930402"/>
                </a:cubicBezTo>
                <a:cubicBezTo>
                  <a:pt x="11317" y="1218057"/>
                  <a:pt x="-29069" y="1519142"/>
                  <a:pt x="20366" y="1830229"/>
                </a:cubicBezTo>
                <a:cubicBezTo>
                  <a:pt x="79516" y="2202275"/>
                  <a:pt x="252967" y="2514886"/>
                  <a:pt x="534145" y="2766251"/>
                </a:cubicBezTo>
                <a:cubicBezTo>
                  <a:pt x="764269" y="2971895"/>
                  <a:pt x="1032112" y="3102293"/>
                  <a:pt x="1337102" y="3148298"/>
                </a:cubicBezTo>
                <a:cubicBezTo>
                  <a:pt x="1741724" y="3209354"/>
                  <a:pt x="2118057" y="3128963"/>
                  <a:pt x="2460385" y="2901791"/>
                </a:cubicBezTo>
                <a:cubicBezTo>
                  <a:pt x="2485722" y="2885027"/>
                  <a:pt x="2498009" y="2886456"/>
                  <a:pt x="2519059" y="2908364"/>
                </a:cubicBezTo>
                <a:cubicBezTo>
                  <a:pt x="2817383" y="3220212"/>
                  <a:pt x="3116944" y="3531013"/>
                  <a:pt x="3416219" y="3842004"/>
                </a:cubicBezTo>
                <a:cubicBezTo>
                  <a:pt x="3426792" y="3853053"/>
                  <a:pt x="3437841" y="3863721"/>
                  <a:pt x="3449461" y="3873722"/>
                </a:cubicBezTo>
                <a:cubicBezTo>
                  <a:pt x="3547950" y="3958304"/>
                  <a:pt x="3698635" y="3931444"/>
                  <a:pt x="3761786" y="3818192"/>
                </a:cubicBezTo>
                <a:cubicBezTo>
                  <a:pt x="3810078" y="3731609"/>
                  <a:pt x="3793600" y="3638360"/>
                  <a:pt x="3715400" y="3557016"/>
                </a:cubicBezTo>
                <a:close/>
                <a:moveTo>
                  <a:pt x="1586086" y="2754535"/>
                </a:moveTo>
                <a:cubicBezTo>
                  <a:pt x="944291" y="2758059"/>
                  <a:pt x="415273" y="2229517"/>
                  <a:pt x="414701" y="1584389"/>
                </a:cubicBezTo>
                <a:cubicBezTo>
                  <a:pt x="414225" y="939832"/>
                  <a:pt x="941434" y="412623"/>
                  <a:pt x="1585609" y="413480"/>
                </a:cubicBezTo>
                <a:cubicBezTo>
                  <a:pt x="2230738" y="414337"/>
                  <a:pt x="2758137" y="943261"/>
                  <a:pt x="2754803" y="1585817"/>
                </a:cubicBezTo>
                <a:cubicBezTo>
                  <a:pt x="2751469" y="2232374"/>
                  <a:pt x="2232833" y="2750915"/>
                  <a:pt x="1586086" y="2754440"/>
                </a:cubicBezTo>
                <a:close/>
              </a:path>
            </a:pathLst>
          </a:custGeom>
          <a:solidFill>
            <a:srgbClr val="C1C1C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528" name="Google Shape;528;p37">
            <a:hlinkClick action="ppaction://hlinksldjump" r:id="rId7"/>
          </p:cNvPr>
          <p:cNvSpPr txBox="1"/>
          <p:nvPr/>
        </p:nvSpPr>
        <p:spPr>
          <a:xfrm>
            <a:off x="651992" y="1313842"/>
            <a:ext cx="803345" cy="207749"/>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900">
                <a:solidFill>
                  <a:srgbClr val="B4B5B2"/>
                </a:solidFill>
                <a:latin typeface="Poppins Medium"/>
                <a:ea typeface="Poppins Medium"/>
                <a:cs typeface="Poppins Medium"/>
                <a:sym typeface="Poppins Medium"/>
              </a:rPr>
              <a:t>Our  Teams</a:t>
            </a:r>
            <a:endParaRPr sz="1100"/>
          </a:p>
        </p:txBody>
      </p:sp>
      <p:grpSp>
        <p:nvGrpSpPr>
          <p:cNvPr id="529" name="Google Shape;529;p37"/>
          <p:cNvGrpSpPr/>
          <p:nvPr/>
        </p:nvGrpSpPr>
        <p:grpSpPr>
          <a:xfrm>
            <a:off x="323492" y="1323388"/>
            <a:ext cx="132971" cy="153587"/>
            <a:chOff x="431322" y="1764517"/>
            <a:chExt cx="177294" cy="204783"/>
          </a:xfrm>
        </p:grpSpPr>
        <p:sp>
          <p:nvSpPr>
            <p:cNvPr id="530" name="Google Shape;530;p37">
              <a:hlinkClick action="ppaction://hlinksldjump" r:id="rId8"/>
            </p:cNvPr>
            <p:cNvSpPr/>
            <p:nvPr/>
          </p:nvSpPr>
          <p:spPr>
            <a:xfrm>
              <a:off x="431322" y="1765205"/>
              <a:ext cx="15953" cy="203670"/>
            </a:xfrm>
            <a:custGeom>
              <a:rect b="b" l="l" r="r" t="t"/>
              <a:pathLst>
                <a:path extrusionOk="0" h="1078327" w="84464">
                  <a:moveTo>
                    <a:pt x="42232" y="0"/>
                  </a:moveTo>
                  <a:cubicBezTo>
                    <a:pt x="65556" y="0"/>
                    <a:pt x="84464" y="18908"/>
                    <a:pt x="84464" y="42232"/>
                  </a:cubicBezTo>
                  <a:lnTo>
                    <a:pt x="84464" y="1036095"/>
                  </a:lnTo>
                  <a:cubicBezTo>
                    <a:pt x="84464" y="1059419"/>
                    <a:pt x="65556" y="1078327"/>
                    <a:pt x="42232" y="1078327"/>
                  </a:cubicBezTo>
                  <a:lnTo>
                    <a:pt x="42232" y="1078327"/>
                  </a:lnTo>
                  <a:cubicBezTo>
                    <a:pt x="18908" y="1078327"/>
                    <a:pt x="0" y="1059419"/>
                    <a:pt x="0" y="1036095"/>
                  </a:cubicBezTo>
                  <a:lnTo>
                    <a:pt x="0" y="42232"/>
                  </a:lnTo>
                  <a:cubicBezTo>
                    <a:pt x="0" y="18908"/>
                    <a:pt x="18908" y="0"/>
                    <a:pt x="42232" y="0"/>
                  </a:cubicBezTo>
                  <a:close/>
                </a:path>
              </a:pathLst>
            </a:custGeom>
            <a:solidFill>
              <a:srgbClr val="C1C1C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531" name="Google Shape;531;p37">
              <a:hlinkClick action="ppaction://hlinksldjump" r:id="rId9"/>
            </p:cNvPr>
            <p:cNvSpPr/>
            <p:nvPr/>
          </p:nvSpPr>
          <p:spPr>
            <a:xfrm>
              <a:off x="469291" y="1765205"/>
              <a:ext cx="15953" cy="203670"/>
            </a:xfrm>
            <a:custGeom>
              <a:rect b="b" l="l" r="r" t="t"/>
              <a:pathLst>
                <a:path extrusionOk="0" h="1078327" w="84464">
                  <a:moveTo>
                    <a:pt x="42232" y="0"/>
                  </a:moveTo>
                  <a:cubicBezTo>
                    <a:pt x="65556" y="0"/>
                    <a:pt x="84464" y="18908"/>
                    <a:pt x="84464" y="42232"/>
                  </a:cubicBezTo>
                  <a:lnTo>
                    <a:pt x="84464" y="1036095"/>
                  </a:lnTo>
                  <a:cubicBezTo>
                    <a:pt x="84464" y="1059419"/>
                    <a:pt x="65556" y="1078327"/>
                    <a:pt x="42232" y="1078327"/>
                  </a:cubicBezTo>
                  <a:lnTo>
                    <a:pt x="42232" y="1078327"/>
                  </a:lnTo>
                  <a:cubicBezTo>
                    <a:pt x="18908" y="1078327"/>
                    <a:pt x="0" y="1059419"/>
                    <a:pt x="0" y="1036095"/>
                  </a:cubicBezTo>
                  <a:lnTo>
                    <a:pt x="0" y="42232"/>
                  </a:lnTo>
                  <a:cubicBezTo>
                    <a:pt x="0" y="18908"/>
                    <a:pt x="18908" y="0"/>
                    <a:pt x="42232" y="0"/>
                  </a:cubicBezTo>
                  <a:close/>
                </a:path>
              </a:pathLst>
            </a:custGeom>
            <a:solidFill>
              <a:srgbClr val="C1C1C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532" name="Google Shape;532;p37">
              <a:hlinkClick action="ppaction://hlinksldjump" r:id="rId10"/>
            </p:cNvPr>
            <p:cNvSpPr/>
            <p:nvPr/>
          </p:nvSpPr>
          <p:spPr>
            <a:xfrm>
              <a:off x="509599" y="1764517"/>
              <a:ext cx="99017" cy="204783"/>
            </a:xfrm>
            <a:custGeom>
              <a:rect b="b" l="l" r="r" t="t"/>
              <a:pathLst>
                <a:path extrusionOk="0" h="1084222" w="524241">
                  <a:moveTo>
                    <a:pt x="482010" y="1083659"/>
                  </a:moveTo>
                  <a:lnTo>
                    <a:pt x="42232" y="1083659"/>
                  </a:lnTo>
                  <a:cubicBezTo>
                    <a:pt x="19145" y="1083659"/>
                    <a:pt x="0" y="1064514"/>
                    <a:pt x="0" y="1041427"/>
                  </a:cubicBezTo>
                  <a:lnTo>
                    <a:pt x="0" y="41933"/>
                  </a:lnTo>
                  <a:cubicBezTo>
                    <a:pt x="0" y="27293"/>
                    <a:pt x="7320" y="13778"/>
                    <a:pt x="19708" y="6458"/>
                  </a:cubicBezTo>
                  <a:cubicBezTo>
                    <a:pt x="31533" y="-1425"/>
                    <a:pt x="47300" y="-1988"/>
                    <a:pt x="60251" y="4206"/>
                  </a:cubicBezTo>
                  <a:lnTo>
                    <a:pt x="500029" y="213114"/>
                  </a:lnTo>
                  <a:cubicBezTo>
                    <a:pt x="514669" y="219871"/>
                    <a:pt x="524242" y="235075"/>
                    <a:pt x="524242" y="251405"/>
                  </a:cubicBezTo>
                  <a:lnTo>
                    <a:pt x="524242" y="1041990"/>
                  </a:lnTo>
                  <a:cubicBezTo>
                    <a:pt x="524242" y="1065077"/>
                    <a:pt x="505096" y="1084222"/>
                    <a:pt x="482010" y="1084222"/>
                  </a:cubicBezTo>
                  <a:close/>
                  <a:moveTo>
                    <a:pt x="84464" y="999195"/>
                  </a:moveTo>
                  <a:lnTo>
                    <a:pt x="439777" y="999195"/>
                  </a:lnTo>
                  <a:lnTo>
                    <a:pt x="439777" y="277307"/>
                  </a:lnTo>
                  <a:lnTo>
                    <a:pt x="84464" y="108941"/>
                  </a:lnTo>
                  <a:lnTo>
                    <a:pt x="84464" y="999195"/>
                  </a:lnTo>
                  <a:close/>
                </a:path>
              </a:pathLst>
            </a:custGeom>
            <a:solidFill>
              <a:srgbClr val="C1C1C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
        <p:nvSpPr>
          <p:cNvPr id="533" name="Google Shape;533;p37">
            <a:hlinkClick action="ppaction://hlinksldjump" r:id="rId11"/>
          </p:cNvPr>
          <p:cNvSpPr txBox="1"/>
          <p:nvPr/>
        </p:nvSpPr>
        <p:spPr>
          <a:xfrm>
            <a:off x="651992" y="1650656"/>
            <a:ext cx="598963" cy="207749"/>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900">
                <a:solidFill>
                  <a:srgbClr val="B4B5B2"/>
                </a:solidFill>
                <a:latin typeface="Poppins Medium"/>
                <a:ea typeface="Poppins Medium"/>
                <a:cs typeface="Poppins Medium"/>
                <a:sym typeface="Poppins Medium"/>
              </a:rPr>
              <a:t>Agenda</a:t>
            </a:r>
            <a:endParaRPr sz="1100"/>
          </a:p>
        </p:txBody>
      </p:sp>
      <p:grpSp>
        <p:nvGrpSpPr>
          <p:cNvPr id="534" name="Google Shape;534;p37"/>
          <p:cNvGrpSpPr/>
          <p:nvPr/>
        </p:nvGrpSpPr>
        <p:grpSpPr>
          <a:xfrm>
            <a:off x="323491" y="1661080"/>
            <a:ext cx="152753" cy="152753"/>
            <a:chOff x="431322" y="2214773"/>
            <a:chExt cx="203670" cy="203670"/>
          </a:xfrm>
        </p:grpSpPr>
        <p:sp>
          <p:nvSpPr>
            <p:cNvPr id="535" name="Google Shape;535;p37">
              <a:hlinkClick action="ppaction://hlinksldjump" r:id="rId12"/>
            </p:cNvPr>
            <p:cNvSpPr/>
            <p:nvPr/>
          </p:nvSpPr>
          <p:spPr>
            <a:xfrm>
              <a:off x="431322" y="2214773"/>
              <a:ext cx="203670" cy="203670"/>
            </a:xfrm>
            <a:prstGeom prst="roundRect">
              <a:avLst>
                <a:gd fmla="val 12600" name="adj"/>
              </a:avLst>
            </a:prstGeom>
            <a:solidFill>
              <a:srgbClr val="C1C1C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pic>
          <p:nvPicPr>
            <p:cNvPr descr="Add with solid fill" id="536" name="Google Shape;536;p37">
              <a:hlinkClick action="ppaction://hlinksldjump" r:id="rId13"/>
            </p:cNvPr>
            <p:cNvPicPr preferRelativeResize="0"/>
            <p:nvPr/>
          </p:nvPicPr>
          <p:blipFill rotWithShape="1">
            <a:blip r:embed="rId14">
              <a:alphaModFix/>
            </a:blip>
            <a:srcRect b="0" l="0" r="0" t="0"/>
            <a:stretch/>
          </p:blipFill>
          <p:spPr>
            <a:xfrm>
              <a:off x="472263" y="2255714"/>
              <a:ext cx="121788" cy="121788"/>
            </a:xfrm>
            <a:prstGeom prst="rect">
              <a:avLst/>
            </a:prstGeom>
            <a:noFill/>
            <a:ln>
              <a:noFill/>
            </a:ln>
          </p:spPr>
        </p:pic>
      </p:grpSp>
      <p:grpSp>
        <p:nvGrpSpPr>
          <p:cNvPr id="537" name="Google Shape;537;p37"/>
          <p:cNvGrpSpPr/>
          <p:nvPr/>
        </p:nvGrpSpPr>
        <p:grpSpPr>
          <a:xfrm>
            <a:off x="323492" y="1995130"/>
            <a:ext cx="152752" cy="152752"/>
            <a:chOff x="431321" y="3254199"/>
            <a:chExt cx="265483" cy="265483"/>
          </a:xfrm>
        </p:grpSpPr>
        <p:sp>
          <p:nvSpPr>
            <p:cNvPr id="538" name="Google Shape;538;p37">
              <a:hlinkClick action="ppaction://hlinksldjump" r:id="rId15"/>
            </p:cNvPr>
            <p:cNvSpPr/>
            <p:nvPr/>
          </p:nvSpPr>
          <p:spPr>
            <a:xfrm>
              <a:off x="431321" y="3254199"/>
              <a:ext cx="265483" cy="265483"/>
            </a:xfrm>
            <a:prstGeom prst="roundRect">
              <a:avLst>
                <a:gd fmla="val 12600" name="adj"/>
              </a:avLst>
            </a:prstGeom>
            <a:gradFill>
              <a:gsLst>
                <a:gs pos="0">
                  <a:srgbClr val="4224B0"/>
                </a:gs>
                <a:gs pos="11000">
                  <a:srgbClr val="4224B0"/>
                </a:gs>
                <a:gs pos="100000">
                  <a:srgbClr val="7F93A0"/>
                </a:gs>
              </a:gsLst>
              <a:lin ang="2700000" scaled="0"/>
            </a:gra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descr="Heart with solid fill" id="539" name="Google Shape;539;p37">
              <a:hlinkClick action="ppaction://hlinksldjump" r:id="rId16"/>
            </p:cNvPr>
            <p:cNvSpPr/>
            <p:nvPr/>
          </p:nvSpPr>
          <p:spPr>
            <a:xfrm>
              <a:off x="498181" y="3324518"/>
              <a:ext cx="131762" cy="124845"/>
            </a:xfrm>
            <a:custGeom>
              <a:rect b="b" l="l" r="r" t="t"/>
              <a:pathLst>
                <a:path extrusionOk="0" h="613696" w="647700">
                  <a:moveTo>
                    <a:pt x="323850" y="127922"/>
                  </a:moveTo>
                  <a:cubicBezTo>
                    <a:pt x="203835" y="-110203"/>
                    <a:pt x="0" y="32672"/>
                    <a:pt x="0" y="166022"/>
                  </a:cubicBezTo>
                  <a:cubicBezTo>
                    <a:pt x="0" y="366047"/>
                    <a:pt x="323850" y="613697"/>
                    <a:pt x="323850" y="613697"/>
                  </a:cubicBezTo>
                  <a:cubicBezTo>
                    <a:pt x="323850" y="613697"/>
                    <a:pt x="647700" y="366047"/>
                    <a:pt x="647700" y="166022"/>
                  </a:cubicBezTo>
                  <a:cubicBezTo>
                    <a:pt x="647700" y="32672"/>
                    <a:pt x="443865" y="-110203"/>
                    <a:pt x="323850" y="127922"/>
                  </a:cubicBezTo>
                  <a:close/>
                </a:path>
              </a:pathLst>
            </a:custGeom>
            <a:solidFill>
              <a:srgbClr val="B4B5B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
        <p:nvSpPr>
          <p:cNvPr id="540" name="Google Shape;540;p37">
            <a:hlinkClick action="ppaction://hlinksldjump" r:id="rId17"/>
          </p:cNvPr>
          <p:cNvSpPr txBox="1"/>
          <p:nvPr/>
        </p:nvSpPr>
        <p:spPr>
          <a:xfrm>
            <a:off x="651992" y="1987469"/>
            <a:ext cx="861053" cy="207749"/>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900">
                <a:solidFill>
                  <a:srgbClr val="1ED760"/>
                </a:solidFill>
                <a:latin typeface="Poppins Medium"/>
                <a:ea typeface="Poppins Medium"/>
                <a:cs typeface="Poppins Medium"/>
                <a:sym typeface="Poppins Medium"/>
              </a:rPr>
              <a:t>Our Services</a:t>
            </a:r>
            <a:endParaRPr sz="1100"/>
          </a:p>
        </p:txBody>
      </p:sp>
      <p:cxnSp>
        <p:nvCxnSpPr>
          <p:cNvPr id="541" name="Google Shape;541;p37"/>
          <p:cNvCxnSpPr/>
          <p:nvPr/>
        </p:nvCxnSpPr>
        <p:spPr>
          <a:xfrm>
            <a:off x="253142" y="2402327"/>
            <a:ext cx="1750219" cy="0"/>
          </a:xfrm>
          <a:prstGeom prst="straightConnector1">
            <a:avLst/>
          </a:prstGeom>
          <a:noFill/>
          <a:ln cap="flat" cmpd="sng" w="9525">
            <a:solidFill>
              <a:srgbClr val="555554"/>
            </a:solidFill>
            <a:prstDash val="solid"/>
            <a:miter lim="800000"/>
            <a:headEnd len="sm" w="sm" type="none"/>
            <a:tailEnd len="sm" w="sm" type="none"/>
          </a:ln>
        </p:spPr>
      </p:cxnSp>
      <p:sp>
        <p:nvSpPr>
          <p:cNvPr id="542" name="Google Shape;542;p37">
            <a:hlinkClick action="ppaction://hlinksldjump" r:id="rId18"/>
          </p:cNvPr>
          <p:cNvSpPr txBox="1"/>
          <p:nvPr/>
        </p:nvSpPr>
        <p:spPr>
          <a:xfrm>
            <a:off x="651992" y="2609435"/>
            <a:ext cx="971660" cy="207749"/>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900">
                <a:solidFill>
                  <a:srgbClr val="B4B5B2"/>
                </a:solidFill>
                <a:latin typeface="Poppins Medium"/>
                <a:ea typeface="Poppins Medium"/>
                <a:cs typeface="Poppins Medium"/>
                <a:sym typeface="Poppins Medium"/>
              </a:rPr>
              <a:t>Achievements</a:t>
            </a:r>
            <a:endParaRPr sz="1100"/>
          </a:p>
        </p:txBody>
      </p:sp>
      <p:sp>
        <p:nvSpPr>
          <p:cNvPr id="543" name="Google Shape;543;p37">
            <a:hlinkClick action="ppaction://hlinksldjump" r:id="rId19"/>
          </p:cNvPr>
          <p:cNvSpPr/>
          <p:nvPr/>
        </p:nvSpPr>
        <p:spPr>
          <a:xfrm>
            <a:off x="352879" y="2609435"/>
            <a:ext cx="116064" cy="153590"/>
          </a:xfrm>
          <a:custGeom>
            <a:rect b="b" l="l" r="r" t="t"/>
            <a:pathLst>
              <a:path extrusionOk="0" h="621030" w="469298">
                <a:moveTo>
                  <a:pt x="467584" y="62389"/>
                </a:moveTo>
                <a:cubicBezTo>
                  <a:pt x="461298" y="29813"/>
                  <a:pt x="431294" y="-95"/>
                  <a:pt x="394242" y="0"/>
                </a:cubicBezTo>
                <a:cubicBezTo>
                  <a:pt x="287847" y="286"/>
                  <a:pt x="181453" y="0"/>
                  <a:pt x="75059" y="191"/>
                </a:cubicBezTo>
                <a:cubicBezTo>
                  <a:pt x="67248" y="191"/>
                  <a:pt x="59343" y="762"/>
                  <a:pt x="51913" y="3715"/>
                </a:cubicBezTo>
                <a:cubicBezTo>
                  <a:pt x="23910" y="15145"/>
                  <a:pt x="6860" y="35624"/>
                  <a:pt x="1240" y="65342"/>
                </a:cubicBezTo>
                <a:cubicBezTo>
                  <a:pt x="-665" y="75533"/>
                  <a:pt x="192" y="85916"/>
                  <a:pt x="192" y="96203"/>
                </a:cubicBezTo>
                <a:cubicBezTo>
                  <a:pt x="192" y="260985"/>
                  <a:pt x="192" y="425672"/>
                  <a:pt x="192" y="590455"/>
                </a:cubicBezTo>
                <a:cubicBezTo>
                  <a:pt x="192" y="608838"/>
                  <a:pt x="6384" y="617125"/>
                  <a:pt x="22671" y="621030"/>
                </a:cubicBezTo>
                <a:lnTo>
                  <a:pt x="32387" y="621030"/>
                </a:lnTo>
                <a:cubicBezTo>
                  <a:pt x="37626" y="620268"/>
                  <a:pt x="42483" y="618744"/>
                  <a:pt x="46674" y="615315"/>
                </a:cubicBezTo>
                <a:cubicBezTo>
                  <a:pt x="51437" y="611315"/>
                  <a:pt x="56771" y="607981"/>
                  <a:pt x="61819" y="604171"/>
                </a:cubicBezTo>
                <a:cubicBezTo>
                  <a:pt x="117064" y="562737"/>
                  <a:pt x="172214" y="521399"/>
                  <a:pt x="227364" y="479965"/>
                </a:cubicBezTo>
                <a:cubicBezTo>
                  <a:pt x="232380" y="476155"/>
                  <a:pt x="237333" y="476091"/>
                  <a:pt x="242223" y="479774"/>
                </a:cubicBezTo>
                <a:cubicBezTo>
                  <a:pt x="301754" y="524447"/>
                  <a:pt x="361380" y="569119"/>
                  <a:pt x="420912" y="613791"/>
                </a:cubicBezTo>
                <a:cubicBezTo>
                  <a:pt x="425484" y="617220"/>
                  <a:pt x="430151" y="620078"/>
                  <a:pt x="435866" y="621030"/>
                </a:cubicBezTo>
                <a:lnTo>
                  <a:pt x="445581" y="621030"/>
                </a:lnTo>
                <a:cubicBezTo>
                  <a:pt x="462155" y="617792"/>
                  <a:pt x="469108" y="609410"/>
                  <a:pt x="469299" y="592265"/>
                </a:cubicBezTo>
                <a:cubicBezTo>
                  <a:pt x="469299" y="591027"/>
                  <a:pt x="469299" y="589884"/>
                  <a:pt x="469299" y="588645"/>
                </a:cubicBezTo>
                <a:cubicBezTo>
                  <a:pt x="469299" y="419100"/>
                  <a:pt x="469299" y="249460"/>
                  <a:pt x="469299" y="79915"/>
                </a:cubicBezTo>
                <a:cubicBezTo>
                  <a:pt x="469299" y="74009"/>
                  <a:pt x="468822" y="68199"/>
                  <a:pt x="467679" y="62484"/>
                </a:cubicBezTo>
                <a:close/>
                <a:moveTo>
                  <a:pt x="415292" y="543211"/>
                </a:moveTo>
                <a:cubicBezTo>
                  <a:pt x="382716" y="518732"/>
                  <a:pt x="351093" y="495015"/>
                  <a:pt x="319470" y="471297"/>
                </a:cubicBezTo>
                <a:cubicBezTo>
                  <a:pt x="297372" y="454724"/>
                  <a:pt x="275274" y="438055"/>
                  <a:pt x="253176" y="421577"/>
                </a:cubicBezTo>
                <a:cubicBezTo>
                  <a:pt x="239937" y="411671"/>
                  <a:pt x="229459" y="411766"/>
                  <a:pt x="216315" y="421577"/>
                </a:cubicBezTo>
                <a:cubicBezTo>
                  <a:pt x="164022" y="460820"/>
                  <a:pt x="111730" y="500063"/>
                  <a:pt x="59438" y="539211"/>
                </a:cubicBezTo>
                <a:cubicBezTo>
                  <a:pt x="58009" y="540258"/>
                  <a:pt x="56580" y="541306"/>
                  <a:pt x="55152" y="542354"/>
                </a:cubicBezTo>
                <a:cubicBezTo>
                  <a:pt x="53151" y="541116"/>
                  <a:pt x="54009" y="539306"/>
                  <a:pt x="54009" y="537877"/>
                </a:cubicBezTo>
                <a:cubicBezTo>
                  <a:pt x="54009" y="385191"/>
                  <a:pt x="54009" y="232601"/>
                  <a:pt x="54009" y="79915"/>
                </a:cubicBezTo>
                <a:cubicBezTo>
                  <a:pt x="54009" y="62770"/>
                  <a:pt x="64391" y="52388"/>
                  <a:pt x="81536" y="52388"/>
                </a:cubicBezTo>
                <a:cubicBezTo>
                  <a:pt x="183739" y="52388"/>
                  <a:pt x="285847" y="52388"/>
                  <a:pt x="388050" y="52388"/>
                </a:cubicBezTo>
                <a:cubicBezTo>
                  <a:pt x="405195" y="52388"/>
                  <a:pt x="415578" y="62770"/>
                  <a:pt x="415578" y="79915"/>
                </a:cubicBezTo>
                <a:cubicBezTo>
                  <a:pt x="415578" y="232601"/>
                  <a:pt x="415578" y="385191"/>
                  <a:pt x="415578" y="537877"/>
                </a:cubicBezTo>
                <a:cubicBezTo>
                  <a:pt x="415578" y="539211"/>
                  <a:pt x="415482" y="540544"/>
                  <a:pt x="415387" y="543020"/>
                </a:cubicBezTo>
                <a:close/>
              </a:path>
            </a:pathLst>
          </a:custGeom>
          <a:solidFill>
            <a:srgbClr val="B4B5B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544" name="Google Shape;544;p37">
            <a:hlinkClick action="ppaction://hlinksldjump" r:id="rId20"/>
          </p:cNvPr>
          <p:cNvSpPr txBox="1"/>
          <p:nvPr/>
        </p:nvSpPr>
        <p:spPr>
          <a:xfrm>
            <a:off x="651992" y="2949011"/>
            <a:ext cx="739625" cy="207749"/>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900">
                <a:solidFill>
                  <a:srgbClr val="B4B5B2"/>
                </a:solidFill>
                <a:latin typeface="Poppins Medium"/>
                <a:ea typeface="Poppins Medium"/>
                <a:cs typeface="Poppins Medium"/>
                <a:sym typeface="Poppins Medium"/>
              </a:rPr>
              <a:t>Our Goals </a:t>
            </a:r>
            <a:endParaRPr sz="1100"/>
          </a:p>
        </p:txBody>
      </p:sp>
      <p:sp>
        <p:nvSpPr>
          <p:cNvPr id="545" name="Google Shape;545;p37">
            <a:hlinkClick action="ppaction://hlinksldjump" r:id="rId21"/>
          </p:cNvPr>
          <p:cNvSpPr/>
          <p:nvPr/>
        </p:nvSpPr>
        <p:spPr>
          <a:xfrm>
            <a:off x="343018" y="2968523"/>
            <a:ext cx="131194" cy="154369"/>
          </a:xfrm>
          <a:custGeom>
            <a:rect b="b" l="l" r="r" t="t"/>
            <a:pathLst>
              <a:path extrusionOk="0" h="299233" w="254310">
                <a:moveTo>
                  <a:pt x="250564" y="139515"/>
                </a:moveTo>
                <a:cubicBezTo>
                  <a:pt x="238951" y="123995"/>
                  <a:pt x="227338" y="108453"/>
                  <a:pt x="215595" y="93041"/>
                </a:cubicBezTo>
                <a:cubicBezTo>
                  <a:pt x="213782" y="90667"/>
                  <a:pt x="213458" y="89221"/>
                  <a:pt x="215466" y="86609"/>
                </a:cubicBezTo>
                <a:cubicBezTo>
                  <a:pt x="227273" y="71218"/>
                  <a:pt x="238800" y="55655"/>
                  <a:pt x="250434" y="40135"/>
                </a:cubicBezTo>
                <a:cubicBezTo>
                  <a:pt x="252355" y="37588"/>
                  <a:pt x="253910" y="34890"/>
                  <a:pt x="254190" y="31631"/>
                </a:cubicBezTo>
                <a:cubicBezTo>
                  <a:pt x="255054" y="21896"/>
                  <a:pt x="248341" y="14924"/>
                  <a:pt x="238001" y="14924"/>
                </a:cubicBezTo>
                <a:cubicBezTo>
                  <a:pt x="179785" y="14924"/>
                  <a:pt x="121569" y="14924"/>
                  <a:pt x="63353" y="14967"/>
                </a:cubicBezTo>
                <a:cubicBezTo>
                  <a:pt x="61001" y="14967"/>
                  <a:pt x="59835" y="14773"/>
                  <a:pt x="59360" y="11923"/>
                </a:cubicBezTo>
                <a:cubicBezTo>
                  <a:pt x="58173" y="5102"/>
                  <a:pt x="52539" y="418"/>
                  <a:pt x="45999" y="30"/>
                </a:cubicBezTo>
                <a:cubicBezTo>
                  <a:pt x="38962" y="-380"/>
                  <a:pt x="32983" y="3483"/>
                  <a:pt x="30716" y="9916"/>
                </a:cubicBezTo>
                <a:cubicBezTo>
                  <a:pt x="29896" y="12269"/>
                  <a:pt x="29788" y="14708"/>
                  <a:pt x="29788" y="17169"/>
                </a:cubicBezTo>
                <a:cubicBezTo>
                  <a:pt x="29788" y="58310"/>
                  <a:pt x="29788" y="99474"/>
                  <a:pt x="29788" y="140615"/>
                </a:cubicBezTo>
                <a:lnTo>
                  <a:pt x="29788" y="156049"/>
                </a:lnTo>
                <a:cubicBezTo>
                  <a:pt x="29788" y="192636"/>
                  <a:pt x="29745" y="229223"/>
                  <a:pt x="29853" y="265811"/>
                </a:cubicBezTo>
                <a:cubicBezTo>
                  <a:pt x="29853" y="268725"/>
                  <a:pt x="29141" y="269631"/>
                  <a:pt x="26205" y="269437"/>
                </a:cubicBezTo>
                <a:cubicBezTo>
                  <a:pt x="22255" y="269178"/>
                  <a:pt x="18262" y="269286"/>
                  <a:pt x="14290" y="269437"/>
                </a:cubicBezTo>
                <a:cubicBezTo>
                  <a:pt x="6152" y="269761"/>
                  <a:pt x="43" y="276129"/>
                  <a:pt x="0" y="284180"/>
                </a:cubicBezTo>
                <a:cubicBezTo>
                  <a:pt x="-43" y="292274"/>
                  <a:pt x="5979" y="299031"/>
                  <a:pt x="14052" y="299095"/>
                </a:cubicBezTo>
                <a:cubicBezTo>
                  <a:pt x="34515" y="299290"/>
                  <a:pt x="54957" y="299268"/>
                  <a:pt x="75420" y="299095"/>
                </a:cubicBezTo>
                <a:cubicBezTo>
                  <a:pt x="83493" y="299031"/>
                  <a:pt x="89709" y="292318"/>
                  <a:pt x="89752" y="284331"/>
                </a:cubicBezTo>
                <a:cubicBezTo>
                  <a:pt x="89796" y="276258"/>
                  <a:pt x="83449" y="269696"/>
                  <a:pt x="75182" y="269415"/>
                </a:cubicBezTo>
                <a:cubicBezTo>
                  <a:pt x="71211" y="269286"/>
                  <a:pt x="67217" y="269156"/>
                  <a:pt x="63267" y="269437"/>
                </a:cubicBezTo>
                <a:cubicBezTo>
                  <a:pt x="60202" y="269674"/>
                  <a:pt x="59706" y="268552"/>
                  <a:pt x="59706" y="265746"/>
                </a:cubicBezTo>
                <a:cubicBezTo>
                  <a:pt x="59813" y="233238"/>
                  <a:pt x="59813" y="200752"/>
                  <a:pt x="59706" y="168245"/>
                </a:cubicBezTo>
                <a:cubicBezTo>
                  <a:pt x="59706" y="165266"/>
                  <a:pt x="60245" y="164381"/>
                  <a:pt x="63440" y="164381"/>
                </a:cubicBezTo>
                <a:cubicBezTo>
                  <a:pt x="120965" y="164489"/>
                  <a:pt x="178469" y="164467"/>
                  <a:pt x="235994" y="164467"/>
                </a:cubicBezTo>
                <a:cubicBezTo>
                  <a:pt x="237505" y="164467"/>
                  <a:pt x="239037" y="164467"/>
                  <a:pt x="240548" y="164381"/>
                </a:cubicBezTo>
                <a:cubicBezTo>
                  <a:pt x="244736" y="164143"/>
                  <a:pt x="248146" y="162309"/>
                  <a:pt x="250823" y="159092"/>
                </a:cubicBezTo>
                <a:cubicBezTo>
                  <a:pt x="255550" y="153394"/>
                  <a:pt x="255485" y="146076"/>
                  <a:pt x="250542" y="139471"/>
                </a:cubicBezTo>
                <a:close/>
                <a:moveTo>
                  <a:pt x="228374" y="147091"/>
                </a:moveTo>
                <a:cubicBezTo>
                  <a:pt x="175360" y="147091"/>
                  <a:pt x="122325" y="147091"/>
                  <a:pt x="69311" y="147091"/>
                </a:cubicBezTo>
                <a:cubicBezTo>
                  <a:pt x="63375" y="147091"/>
                  <a:pt x="59770" y="143788"/>
                  <a:pt x="59749" y="138349"/>
                </a:cubicBezTo>
                <a:cubicBezTo>
                  <a:pt x="59749" y="105906"/>
                  <a:pt x="59749" y="73463"/>
                  <a:pt x="59749" y="40999"/>
                </a:cubicBezTo>
                <a:cubicBezTo>
                  <a:pt x="59749" y="35559"/>
                  <a:pt x="63353" y="32257"/>
                  <a:pt x="69311" y="32257"/>
                </a:cubicBezTo>
                <a:cubicBezTo>
                  <a:pt x="122325" y="32257"/>
                  <a:pt x="175360" y="32257"/>
                  <a:pt x="228374" y="32257"/>
                </a:cubicBezTo>
                <a:cubicBezTo>
                  <a:pt x="228849" y="32257"/>
                  <a:pt x="229302" y="32300"/>
                  <a:pt x="230166" y="32321"/>
                </a:cubicBezTo>
                <a:cubicBezTo>
                  <a:pt x="221661" y="42682"/>
                  <a:pt x="213437" y="52720"/>
                  <a:pt x="205191" y="62757"/>
                </a:cubicBezTo>
                <a:cubicBezTo>
                  <a:pt x="199428" y="69772"/>
                  <a:pt x="193665" y="76787"/>
                  <a:pt x="187901" y="83824"/>
                </a:cubicBezTo>
                <a:cubicBezTo>
                  <a:pt x="184469" y="88012"/>
                  <a:pt x="184491" y="91358"/>
                  <a:pt x="187901" y="95524"/>
                </a:cubicBezTo>
                <a:cubicBezTo>
                  <a:pt x="201522" y="112123"/>
                  <a:pt x="215142" y="128722"/>
                  <a:pt x="228763" y="145343"/>
                </a:cubicBezTo>
                <a:cubicBezTo>
                  <a:pt x="229130" y="145796"/>
                  <a:pt x="229496" y="146249"/>
                  <a:pt x="229842" y="146702"/>
                </a:cubicBezTo>
                <a:cubicBezTo>
                  <a:pt x="229410" y="147350"/>
                  <a:pt x="228806" y="147069"/>
                  <a:pt x="228309" y="147069"/>
                </a:cubicBezTo>
                <a:close/>
              </a:path>
            </a:pathLst>
          </a:custGeom>
          <a:solidFill>
            <a:srgbClr val="B4B5B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546" name="Google Shape;546;p37">
            <a:hlinkClick action="ppaction://hlinksldjump" r:id="rId22"/>
          </p:cNvPr>
          <p:cNvSpPr txBox="1"/>
          <p:nvPr/>
        </p:nvSpPr>
        <p:spPr>
          <a:xfrm>
            <a:off x="651992" y="3288586"/>
            <a:ext cx="548468" cy="207749"/>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900">
                <a:solidFill>
                  <a:srgbClr val="B4B5B2"/>
                </a:solidFill>
                <a:latin typeface="Poppins Medium"/>
                <a:ea typeface="Poppins Medium"/>
                <a:cs typeface="Poppins Medium"/>
                <a:sym typeface="Poppins Medium"/>
              </a:rPr>
              <a:t>Gallery</a:t>
            </a:r>
            <a:endParaRPr sz="1100"/>
          </a:p>
        </p:txBody>
      </p:sp>
      <p:grpSp>
        <p:nvGrpSpPr>
          <p:cNvPr id="547" name="Google Shape;547;p37"/>
          <p:cNvGrpSpPr/>
          <p:nvPr/>
        </p:nvGrpSpPr>
        <p:grpSpPr>
          <a:xfrm>
            <a:off x="331289" y="3288586"/>
            <a:ext cx="152753" cy="152753"/>
            <a:chOff x="5762625" y="3095625"/>
            <a:chExt cx="665130" cy="665130"/>
          </a:xfrm>
        </p:grpSpPr>
        <p:sp>
          <p:nvSpPr>
            <p:cNvPr id="548" name="Google Shape;548;p37">
              <a:hlinkClick action="ppaction://hlinksldjump" r:id="rId23"/>
            </p:cNvPr>
            <p:cNvSpPr/>
            <p:nvPr/>
          </p:nvSpPr>
          <p:spPr>
            <a:xfrm>
              <a:off x="5762625" y="3095625"/>
              <a:ext cx="665130" cy="665130"/>
            </a:xfrm>
            <a:custGeom>
              <a:rect b="b" l="l" r="r" t="t"/>
              <a:pathLst>
                <a:path extrusionOk="0" h="665130" w="665130">
                  <a:moveTo>
                    <a:pt x="663035" y="100298"/>
                  </a:moveTo>
                  <a:cubicBezTo>
                    <a:pt x="650938" y="40481"/>
                    <a:pt x="601599" y="95"/>
                    <a:pt x="540639" y="0"/>
                  </a:cubicBezTo>
                  <a:cubicBezTo>
                    <a:pt x="471392" y="0"/>
                    <a:pt x="402050" y="0"/>
                    <a:pt x="332804" y="0"/>
                  </a:cubicBezTo>
                  <a:cubicBezTo>
                    <a:pt x="263557" y="0"/>
                    <a:pt x="193643" y="0"/>
                    <a:pt x="124111" y="0"/>
                  </a:cubicBezTo>
                  <a:cubicBezTo>
                    <a:pt x="54388" y="191"/>
                    <a:pt x="95" y="54483"/>
                    <a:pt x="0" y="124397"/>
                  </a:cubicBezTo>
                  <a:cubicBezTo>
                    <a:pt x="0" y="263176"/>
                    <a:pt x="0" y="401955"/>
                    <a:pt x="0" y="540830"/>
                  </a:cubicBezTo>
                  <a:cubicBezTo>
                    <a:pt x="0" y="549021"/>
                    <a:pt x="572" y="557117"/>
                    <a:pt x="2191" y="565118"/>
                  </a:cubicBezTo>
                  <a:cubicBezTo>
                    <a:pt x="14478" y="624840"/>
                    <a:pt x="63818" y="665131"/>
                    <a:pt x="124778" y="665131"/>
                  </a:cubicBezTo>
                  <a:cubicBezTo>
                    <a:pt x="260414" y="665131"/>
                    <a:pt x="395954" y="665131"/>
                    <a:pt x="531590" y="665131"/>
                  </a:cubicBezTo>
                  <a:cubicBezTo>
                    <a:pt x="539020" y="665131"/>
                    <a:pt x="546354" y="664845"/>
                    <a:pt x="553784" y="663988"/>
                  </a:cubicBezTo>
                  <a:cubicBezTo>
                    <a:pt x="618744" y="656749"/>
                    <a:pt x="665131" y="605504"/>
                    <a:pt x="665131" y="540258"/>
                  </a:cubicBezTo>
                  <a:cubicBezTo>
                    <a:pt x="665131" y="401669"/>
                    <a:pt x="665131" y="263081"/>
                    <a:pt x="665131" y="124587"/>
                  </a:cubicBezTo>
                  <a:cubicBezTo>
                    <a:pt x="665131" y="116396"/>
                    <a:pt x="664559" y="108299"/>
                    <a:pt x="662940" y="100203"/>
                  </a:cubicBezTo>
                  <a:close/>
                  <a:moveTo>
                    <a:pt x="47530" y="126683"/>
                  </a:moveTo>
                  <a:cubicBezTo>
                    <a:pt x="47530" y="79820"/>
                    <a:pt x="79915" y="47530"/>
                    <a:pt x="126778" y="47530"/>
                  </a:cubicBezTo>
                  <a:cubicBezTo>
                    <a:pt x="264128" y="47530"/>
                    <a:pt x="401384" y="47530"/>
                    <a:pt x="538734" y="47530"/>
                  </a:cubicBezTo>
                  <a:cubicBezTo>
                    <a:pt x="585216" y="47530"/>
                    <a:pt x="617696" y="79915"/>
                    <a:pt x="617696" y="126206"/>
                  </a:cubicBezTo>
                  <a:cubicBezTo>
                    <a:pt x="617696" y="230315"/>
                    <a:pt x="617696" y="334518"/>
                    <a:pt x="617696" y="438626"/>
                  </a:cubicBezTo>
                  <a:lnTo>
                    <a:pt x="617696" y="446246"/>
                  </a:lnTo>
                  <a:cubicBezTo>
                    <a:pt x="582263" y="410813"/>
                    <a:pt x="547973" y="376523"/>
                    <a:pt x="513779" y="342233"/>
                  </a:cubicBezTo>
                  <a:cubicBezTo>
                    <a:pt x="508921" y="337375"/>
                    <a:pt x="503777" y="333375"/>
                    <a:pt x="496729" y="332708"/>
                  </a:cubicBezTo>
                  <a:cubicBezTo>
                    <a:pt x="488156" y="331851"/>
                    <a:pt x="481489" y="335280"/>
                    <a:pt x="475583" y="341281"/>
                  </a:cubicBezTo>
                  <a:cubicBezTo>
                    <a:pt x="444722" y="372332"/>
                    <a:pt x="413575" y="403193"/>
                    <a:pt x="382810" y="434340"/>
                  </a:cubicBezTo>
                  <a:cubicBezTo>
                    <a:pt x="378619" y="438531"/>
                    <a:pt x="376714" y="438245"/>
                    <a:pt x="372713" y="434340"/>
                  </a:cubicBezTo>
                  <a:cubicBezTo>
                    <a:pt x="306896" y="368237"/>
                    <a:pt x="240887" y="302324"/>
                    <a:pt x="174974" y="236411"/>
                  </a:cubicBezTo>
                  <a:cubicBezTo>
                    <a:pt x="160592" y="222028"/>
                    <a:pt x="148495" y="221933"/>
                    <a:pt x="134207" y="236220"/>
                  </a:cubicBezTo>
                  <a:cubicBezTo>
                    <a:pt x="105728" y="264700"/>
                    <a:pt x="77248" y="293180"/>
                    <a:pt x="48673" y="321755"/>
                  </a:cubicBezTo>
                  <a:cubicBezTo>
                    <a:pt x="46673" y="319564"/>
                    <a:pt x="47625" y="317278"/>
                    <a:pt x="47625" y="315182"/>
                  </a:cubicBezTo>
                  <a:cubicBezTo>
                    <a:pt x="47625" y="252317"/>
                    <a:pt x="47625" y="189548"/>
                    <a:pt x="47625" y="126683"/>
                  </a:cubicBezTo>
                  <a:close/>
                  <a:moveTo>
                    <a:pt x="487299" y="617696"/>
                  </a:moveTo>
                  <a:lnTo>
                    <a:pt x="356711" y="617696"/>
                  </a:lnTo>
                  <a:cubicBezTo>
                    <a:pt x="279749" y="617696"/>
                    <a:pt x="202787" y="617696"/>
                    <a:pt x="125825" y="617696"/>
                  </a:cubicBezTo>
                  <a:cubicBezTo>
                    <a:pt x="85153" y="617696"/>
                    <a:pt x="55055" y="592169"/>
                    <a:pt x="48387" y="552355"/>
                  </a:cubicBezTo>
                  <a:cubicBezTo>
                    <a:pt x="47720" y="548450"/>
                    <a:pt x="47625" y="544449"/>
                    <a:pt x="47625" y="540544"/>
                  </a:cubicBezTo>
                  <a:cubicBezTo>
                    <a:pt x="47625" y="492252"/>
                    <a:pt x="47625" y="444056"/>
                    <a:pt x="47530" y="395764"/>
                  </a:cubicBezTo>
                  <a:cubicBezTo>
                    <a:pt x="47530" y="391382"/>
                    <a:pt x="48959" y="388525"/>
                    <a:pt x="52007" y="385572"/>
                  </a:cubicBezTo>
                  <a:cubicBezTo>
                    <a:pt x="84677" y="353092"/>
                    <a:pt x="117158" y="320612"/>
                    <a:pt x="149638" y="287941"/>
                  </a:cubicBezTo>
                  <a:cubicBezTo>
                    <a:pt x="153162" y="284417"/>
                    <a:pt x="154972" y="283178"/>
                    <a:pt x="159258" y="287560"/>
                  </a:cubicBezTo>
                  <a:cubicBezTo>
                    <a:pt x="267557" y="396145"/>
                    <a:pt x="376047" y="504635"/>
                    <a:pt x="484537" y="613124"/>
                  </a:cubicBezTo>
                  <a:cubicBezTo>
                    <a:pt x="485680" y="614267"/>
                    <a:pt x="487013" y="615315"/>
                    <a:pt x="488347" y="616363"/>
                  </a:cubicBezTo>
                  <a:cubicBezTo>
                    <a:pt x="488061" y="616839"/>
                    <a:pt x="487680" y="617315"/>
                    <a:pt x="487394" y="617792"/>
                  </a:cubicBezTo>
                  <a:close/>
                  <a:moveTo>
                    <a:pt x="597503" y="593217"/>
                  </a:moveTo>
                  <a:cubicBezTo>
                    <a:pt x="587312" y="604171"/>
                    <a:pt x="574929" y="611410"/>
                    <a:pt x="560451" y="615220"/>
                  </a:cubicBezTo>
                  <a:cubicBezTo>
                    <a:pt x="556641" y="616172"/>
                    <a:pt x="554165" y="615791"/>
                    <a:pt x="551307" y="612934"/>
                  </a:cubicBezTo>
                  <a:cubicBezTo>
                    <a:pt x="505968" y="567404"/>
                    <a:pt x="460439" y="521875"/>
                    <a:pt x="414909" y="476536"/>
                  </a:cubicBezTo>
                  <a:cubicBezTo>
                    <a:pt x="412051" y="473678"/>
                    <a:pt x="411671" y="472250"/>
                    <a:pt x="414814" y="469201"/>
                  </a:cubicBezTo>
                  <a:cubicBezTo>
                    <a:pt x="440150" y="444151"/>
                    <a:pt x="465296" y="419005"/>
                    <a:pt x="490347" y="393668"/>
                  </a:cubicBezTo>
                  <a:cubicBezTo>
                    <a:pt x="493205" y="390811"/>
                    <a:pt x="494729" y="390335"/>
                    <a:pt x="497872" y="393478"/>
                  </a:cubicBezTo>
                  <a:cubicBezTo>
                    <a:pt x="536734" y="432625"/>
                    <a:pt x="575786" y="471583"/>
                    <a:pt x="614839" y="510540"/>
                  </a:cubicBezTo>
                  <a:cubicBezTo>
                    <a:pt x="616934" y="512636"/>
                    <a:pt x="617887" y="514731"/>
                    <a:pt x="617792" y="517684"/>
                  </a:cubicBezTo>
                  <a:cubicBezTo>
                    <a:pt x="617601" y="522637"/>
                    <a:pt x="617792" y="527590"/>
                    <a:pt x="617792" y="534734"/>
                  </a:cubicBezTo>
                  <a:cubicBezTo>
                    <a:pt x="619125" y="555498"/>
                    <a:pt x="613505" y="576167"/>
                    <a:pt x="597599" y="593312"/>
                  </a:cubicBezTo>
                  <a:close/>
                </a:path>
              </a:pathLst>
            </a:custGeom>
            <a:solidFill>
              <a:srgbClr val="B4B5B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549" name="Google Shape;549;p37">
              <a:hlinkClick action="ppaction://hlinksldjump" r:id="rId24"/>
            </p:cNvPr>
            <p:cNvSpPr/>
            <p:nvPr/>
          </p:nvSpPr>
          <p:spPr>
            <a:xfrm>
              <a:off x="6166578" y="3190683"/>
              <a:ext cx="166213" cy="166307"/>
            </a:xfrm>
            <a:custGeom>
              <a:rect b="b" l="l" r="r" t="t"/>
              <a:pathLst>
                <a:path extrusionOk="0" h="166307" w="166213">
                  <a:moveTo>
                    <a:pt x="83345" y="166307"/>
                  </a:moveTo>
                  <a:cubicBezTo>
                    <a:pt x="128589" y="166307"/>
                    <a:pt x="166022" y="129160"/>
                    <a:pt x="166213" y="83821"/>
                  </a:cubicBezTo>
                  <a:cubicBezTo>
                    <a:pt x="166403" y="37529"/>
                    <a:pt x="129351" y="191"/>
                    <a:pt x="83250" y="1"/>
                  </a:cubicBezTo>
                  <a:cubicBezTo>
                    <a:pt x="37911" y="-190"/>
                    <a:pt x="287" y="36958"/>
                    <a:pt x="2" y="82011"/>
                  </a:cubicBezTo>
                  <a:cubicBezTo>
                    <a:pt x="-284" y="128683"/>
                    <a:pt x="36863" y="166117"/>
                    <a:pt x="83345" y="166212"/>
                  </a:cubicBezTo>
                  <a:close/>
                  <a:moveTo>
                    <a:pt x="82869" y="47530"/>
                  </a:moveTo>
                  <a:cubicBezTo>
                    <a:pt x="102681" y="47530"/>
                    <a:pt x="118778" y="63628"/>
                    <a:pt x="118683" y="83344"/>
                  </a:cubicBezTo>
                  <a:cubicBezTo>
                    <a:pt x="118683" y="102775"/>
                    <a:pt x="102681" y="118682"/>
                    <a:pt x="83250" y="118777"/>
                  </a:cubicBezTo>
                  <a:cubicBezTo>
                    <a:pt x="63533" y="118777"/>
                    <a:pt x="47436" y="102775"/>
                    <a:pt x="47436" y="82963"/>
                  </a:cubicBezTo>
                  <a:cubicBezTo>
                    <a:pt x="47436" y="63628"/>
                    <a:pt x="63533" y="47530"/>
                    <a:pt x="82869" y="47530"/>
                  </a:cubicBezTo>
                  <a:close/>
                </a:path>
              </a:pathLst>
            </a:custGeom>
            <a:solidFill>
              <a:srgbClr val="B4B5B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
        <p:nvSpPr>
          <p:cNvPr id="550" name="Google Shape;550;p37">
            <a:hlinkClick action="ppaction://hlinksldjump" r:id="rId25"/>
          </p:cNvPr>
          <p:cNvSpPr txBox="1"/>
          <p:nvPr/>
        </p:nvSpPr>
        <p:spPr>
          <a:xfrm>
            <a:off x="651992" y="3628161"/>
            <a:ext cx="534041" cy="207749"/>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900">
                <a:solidFill>
                  <a:srgbClr val="B4B5B2"/>
                </a:solidFill>
                <a:latin typeface="Poppins Medium"/>
                <a:ea typeface="Poppins Medium"/>
                <a:cs typeface="Poppins Medium"/>
                <a:sym typeface="Poppins Medium"/>
              </a:rPr>
              <a:t>Pricing</a:t>
            </a:r>
            <a:endParaRPr sz="1100"/>
          </a:p>
        </p:txBody>
      </p:sp>
      <p:grpSp>
        <p:nvGrpSpPr>
          <p:cNvPr id="551" name="Google Shape;551;p37"/>
          <p:cNvGrpSpPr/>
          <p:nvPr/>
        </p:nvGrpSpPr>
        <p:grpSpPr>
          <a:xfrm>
            <a:off x="323491" y="3647789"/>
            <a:ext cx="155748" cy="155800"/>
            <a:chOff x="6124575" y="3380359"/>
            <a:chExt cx="468618" cy="468774"/>
          </a:xfrm>
        </p:grpSpPr>
        <p:sp>
          <p:nvSpPr>
            <p:cNvPr id="552" name="Google Shape;552;p37">
              <a:hlinkClick action="ppaction://hlinksldjump" r:id="rId26"/>
            </p:cNvPr>
            <p:cNvSpPr/>
            <p:nvPr/>
          </p:nvSpPr>
          <p:spPr>
            <a:xfrm>
              <a:off x="6124575" y="3380359"/>
              <a:ext cx="468618" cy="468774"/>
            </a:xfrm>
            <a:custGeom>
              <a:rect b="b" l="l" r="r" t="t"/>
              <a:pathLst>
                <a:path extrusionOk="0" h="468774" w="468618">
                  <a:moveTo>
                    <a:pt x="468523" y="56377"/>
                  </a:moveTo>
                  <a:cubicBezTo>
                    <a:pt x="468523" y="53329"/>
                    <a:pt x="468523" y="50186"/>
                    <a:pt x="467951" y="47138"/>
                  </a:cubicBezTo>
                  <a:cubicBezTo>
                    <a:pt x="463094" y="18849"/>
                    <a:pt x="441567" y="466"/>
                    <a:pt x="412706" y="85"/>
                  </a:cubicBezTo>
                  <a:cubicBezTo>
                    <a:pt x="391561" y="-106"/>
                    <a:pt x="370415" y="85"/>
                    <a:pt x="349270" y="85"/>
                  </a:cubicBezTo>
                  <a:cubicBezTo>
                    <a:pt x="329744" y="85"/>
                    <a:pt x="310217" y="85"/>
                    <a:pt x="290691" y="85"/>
                  </a:cubicBezTo>
                  <a:cubicBezTo>
                    <a:pt x="259640" y="-106"/>
                    <a:pt x="233446" y="10943"/>
                    <a:pt x="211538" y="32946"/>
                  </a:cubicBezTo>
                  <a:cubicBezTo>
                    <a:pt x="146959" y="97716"/>
                    <a:pt x="82379" y="162391"/>
                    <a:pt x="17800" y="227065"/>
                  </a:cubicBezTo>
                  <a:cubicBezTo>
                    <a:pt x="-5917" y="250878"/>
                    <a:pt x="-5917" y="284120"/>
                    <a:pt x="17705" y="307837"/>
                  </a:cubicBezTo>
                  <a:cubicBezTo>
                    <a:pt x="65234" y="355558"/>
                    <a:pt x="112859" y="403183"/>
                    <a:pt x="160484" y="450808"/>
                  </a:cubicBezTo>
                  <a:cubicBezTo>
                    <a:pt x="184392" y="474715"/>
                    <a:pt x="217539" y="474811"/>
                    <a:pt x="241542" y="450808"/>
                  </a:cubicBezTo>
                  <a:cubicBezTo>
                    <a:pt x="306407" y="386133"/>
                    <a:pt x="371177" y="321363"/>
                    <a:pt x="435947" y="256688"/>
                  </a:cubicBezTo>
                  <a:cubicBezTo>
                    <a:pt x="457664" y="234971"/>
                    <a:pt x="468713" y="208777"/>
                    <a:pt x="468618" y="177916"/>
                  </a:cubicBezTo>
                  <a:cubicBezTo>
                    <a:pt x="468523" y="137435"/>
                    <a:pt x="468618" y="96859"/>
                    <a:pt x="468618" y="56377"/>
                  </a:cubicBezTo>
                  <a:close/>
                  <a:moveTo>
                    <a:pt x="409944" y="230875"/>
                  </a:moveTo>
                  <a:cubicBezTo>
                    <a:pt x="345174" y="295455"/>
                    <a:pt x="280595" y="360034"/>
                    <a:pt x="215920" y="424709"/>
                  </a:cubicBezTo>
                  <a:cubicBezTo>
                    <a:pt x="206014" y="434615"/>
                    <a:pt x="196013" y="434615"/>
                    <a:pt x="186202" y="424709"/>
                  </a:cubicBezTo>
                  <a:cubicBezTo>
                    <a:pt x="139053" y="377560"/>
                    <a:pt x="92000" y="330316"/>
                    <a:pt x="44851" y="283168"/>
                  </a:cubicBezTo>
                  <a:cubicBezTo>
                    <a:pt x="33707" y="272023"/>
                    <a:pt x="33802" y="262879"/>
                    <a:pt x="44851" y="251735"/>
                  </a:cubicBezTo>
                  <a:cubicBezTo>
                    <a:pt x="108764" y="187727"/>
                    <a:pt x="172676" y="123814"/>
                    <a:pt x="236494" y="59711"/>
                  </a:cubicBezTo>
                  <a:cubicBezTo>
                    <a:pt x="252020" y="44090"/>
                    <a:pt x="270403" y="36375"/>
                    <a:pt x="292406" y="36565"/>
                  </a:cubicBezTo>
                  <a:cubicBezTo>
                    <a:pt x="331744" y="36756"/>
                    <a:pt x="371082" y="36565"/>
                    <a:pt x="410516" y="36565"/>
                  </a:cubicBezTo>
                  <a:cubicBezTo>
                    <a:pt x="425184" y="36565"/>
                    <a:pt x="432233" y="43709"/>
                    <a:pt x="432233" y="58473"/>
                  </a:cubicBezTo>
                  <a:cubicBezTo>
                    <a:pt x="432233" y="78666"/>
                    <a:pt x="432233" y="98859"/>
                    <a:pt x="432233" y="118957"/>
                  </a:cubicBezTo>
                  <a:cubicBezTo>
                    <a:pt x="432233" y="138292"/>
                    <a:pt x="432233" y="157628"/>
                    <a:pt x="432233" y="177059"/>
                  </a:cubicBezTo>
                  <a:cubicBezTo>
                    <a:pt x="432233" y="198109"/>
                    <a:pt x="424994" y="216016"/>
                    <a:pt x="410039" y="230875"/>
                  </a:cubicBezTo>
                  <a:close/>
                </a:path>
              </a:pathLst>
            </a:custGeom>
            <a:solidFill>
              <a:srgbClr val="B4B5B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553" name="Google Shape;553;p37">
              <a:hlinkClick action="ppaction://hlinksldjump" r:id="rId27"/>
            </p:cNvPr>
            <p:cNvSpPr/>
            <p:nvPr/>
          </p:nvSpPr>
          <p:spPr>
            <a:xfrm>
              <a:off x="6405646" y="3456453"/>
              <a:ext cx="109824" cy="109728"/>
            </a:xfrm>
            <a:custGeom>
              <a:rect b="b" l="l" r="r" t="t"/>
              <a:pathLst>
                <a:path extrusionOk="0" h="109728" w="109824">
                  <a:moveTo>
                    <a:pt x="55055" y="0"/>
                  </a:moveTo>
                  <a:cubicBezTo>
                    <a:pt x="24765" y="-95"/>
                    <a:pt x="95" y="24480"/>
                    <a:pt x="0" y="54674"/>
                  </a:cubicBezTo>
                  <a:cubicBezTo>
                    <a:pt x="0" y="84868"/>
                    <a:pt x="24575" y="109633"/>
                    <a:pt x="54769" y="109728"/>
                  </a:cubicBezTo>
                  <a:cubicBezTo>
                    <a:pt x="85058" y="109728"/>
                    <a:pt x="109633" y="85344"/>
                    <a:pt x="109823" y="55055"/>
                  </a:cubicBezTo>
                  <a:cubicBezTo>
                    <a:pt x="110014" y="24861"/>
                    <a:pt x="85344" y="191"/>
                    <a:pt x="55055" y="96"/>
                  </a:cubicBezTo>
                  <a:close/>
                  <a:moveTo>
                    <a:pt x="54673" y="73152"/>
                  </a:moveTo>
                  <a:cubicBezTo>
                    <a:pt x="44577" y="72962"/>
                    <a:pt x="36576" y="64675"/>
                    <a:pt x="36671" y="54579"/>
                  </a:cubicBezTo>
                  <a:cubicBezTo>
                    <a:pt x="36766" y="44482"/>
                    <a:pt x="45053" y="36386"/>
                    <a:pt x="55150" y="36481"/>
                  </a:cubicBezTo>
                  <a:cubicBezTo>
                    <a:pt x="65151" y="36576"/>
                    <a:pt x="73247" y="44958"/>
                    <a:pt x="73152" y="55055"/>
                  </a:cubicBezTo>
                  <a:cubicBezTo>
                    <a:pt x="73057" y="65151"/>
                    <a:pt x="64675" y="73248"/>
                    <a:pt x="54673" y="73152"/>
                  </a:cubicBezTo>
                  <a:close/>
                </a:path>
              </a:pathLst>
            </a:custGeom>
            <a:solidFill>
              <a:srgbClr val="B4B5B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
        <p:nvSpPr>
          <p:cNvPr id="554" name="Google Shape;554;p37">
            <a:hlinkClick action="ppaction://hlinksldjump" r:id="rId28"/>
          </p:cNvPr>
          <p:cNvSpPr txBox="1"/>
          <p:nvPr/>
        </p:nvSpPr>
        <p:spPr>
          <a:xfrm>
            <a:off x="651992" y="3967736"/>
            <a:ext cx="780502" cy="207749"/>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900">
                <a:solidFill>
                  <a:srgbClr val="B4B5B2"/>
                </a:solidFill>
                <a:latin typeface="Poppins Medium"/>
                <a:ea typeface="Poppins Medium"/>
                <a:cs typeface="Poppins Medium"/>
                <a:sym typeface="Poppins Medium"/>
              </a:rPr>
              <a:t>Contact Us</a:t>
            </a:r>
            <a:endParaRPr sz="1100"/>
          </a:p>
        </p:txBody>
      </p:sp>
      <p:sp>
        <p:nvSpPr>
          <p:cNvPr id="555" name="Google Shape;555;p37">
            <a:hlinkClick action="ppaction://hlinksldjump" r:id="rId29"/>
          </p:cNvPr>
          <p:cNvSpPr/>
          <p:nvPr/>
        </p:nvSpPr>
        <p:spPr>
          <a:xfrm>
            <a:off x="327197" y="3969701"/>
            <a:ext cx="148874" cy="148865"/>
          </a:xfrm>
          <a:custGeom>
            <a:rect b="b" l="l" r="r" t="t"/>
            <a:pathLst>
              <a:path extrusionOk="0" h="692149" w="692188">
                <a:moveTo>
                  <a:pt x="676275" y="478060"/>
                </a:moveTo>
                <a:cubicBezTo>
                  <a:pt x="606266" y="450056"/>
                  <a:pt x="536258" y="422053"/>
                  <a:pt x="466154" y="394049"/>
                </a:cubicBezTo>
                <a:cubicBezTo>
                  <a:pt x="450247" y="387668"/>
                  <a:pt x="440531" y="392049"/>
                  <a:pt x="434150" y="407956"/>
                </a:cubicBezTo>
                <a:cubicBezTo>
                  <a:pt x="423005" y="435864"/>
                  <a:pt x="411575" y="463677"/>
                  <a:pt x="400907" y="491871"/>
                </a:cubicBezTo>
                <a:cubicBezTo>
                  <a:pt x="398431" y="498443"/>
                  <a:pt x="395288" y="499491"/>
                  <a:pt x="389096" y="498729"/>
                </a:cubicBezTo>
                <a:cubicBezTo>
                  <a:pt x="342138" y="493205"/>
                  <a:pt x="300609" y="475393"/>
                  <a:pt x="265462" y="443675"/>
                </a:cubicBezTo>
                <a:cubicBezTo>
                  <a:pt x="223456" y="405765"/>
                  <a:pt x="199739" y="358235"/>
                  <a:pt x="193453" y="302038"/>
                </a:cubicBezTo>
                <a:cubicBezTo>
                  <a:pt x="192881" y="296609"/>
                  <a:pt x="194024" y="293942"/>
                  <a:pt x="199644" y="291751"/>
                </a:cubicBezTo>
                <a:cubicBezTo>
                  <a:pt x="227933" y="280892"/>
                  <a:pt x="255937" y="269462"/>
                  <a:pt x="284131" y="258223"/>
                </a:cubicBezTo>
                <a:cubicBezTo>
                  <a:pt x="300323" y="251746"/>
                  <a:pt x="304514" y="242030"/>
                  <a:pt x="298037" y="225647"/>
                </a:cubicBezTo>
                <a:cubicBezTo>
                  <a:pt x="270415" y="156686"/>
                  <a:pt x="242697" y="87725"/>
                  <a:pt x="215360" y="18669"/>
                </a:cubicBezTo>
                <a:cubicBezTo>
                  <a:pt x="211931" y="10096"/>
                  <a:pt x="207645" y="3239"/>
                  <a:pt x="198787" y="0"/>
                </a:cubicBezTo>
                <a:lnTo>
                  <a:pt x="192024" y="0"/>
                </a:lnTo>
                <a:cubicBezTo>
                  <a:pt x="189357" y="2000"/>
                  <a:pt x="186595" y="2191"/>
                  <a:pt x="183928" y="0"/>
                </a:cubicBezTo>
                <a:lnTo>
                  <a:pt x="174498" y="0"/>
                </a:lnTo>
                <a:cubicBezTo>
                  <a:pt x="167069" y="1619"/>
                  <a:pt x="159353" y="953"/>
                  <a:pt x="151924" y="2858"/>
                </a:cubicBezTo>
                <a:cubicBezTo>
                  <a:pt x="86582" y="18860"/>
                  <a:pt x="40291" y="57531"/>
                  <a:pt x="13335" y="119063"/>
                </a:cubicBezTo>
                <a:cubicBezTo>
                  <a:pt x="5810" y="136303"/>
                  <a:pt x="1524" y="154400"/>
                  <a:pt x="0" y="173069"/>
                </a:cubicBezTo>
                <a:lnTo>
                  <a:pt x="0" y="181166"/>
                </a:lnTo>
                <a:cubicBezTo>
                  <a:pt x="1143" y="183833"/>
                  <a:pt x="1143" y="186595"/>
                  <a:pt x="0" y="189262"/>
                </a:cubicBezTo>
                <a:lnTo>
                  <a:pt x="0" y="198692"/>
                </a:lnTo>
                <a:cubicBezTo>
                  <a:pt x="1143" y="201835"/>
                  <a:pt x="1143" y="204978"/>
                  <a:pt x="0" y="208121"/>
                </a:cubicBezTo>
                <a:lnTo>
                  <a:pt x="0" y="212217"/>
                </a:lnTo>
                <a:cubicBezTo>
                  <a:pt x="953" y="213074"/>
                  <a:pt x="667" y="214122"/>
                  <a:pt x="667" y="215170"/>
                </a:cubicBezTo>
                <a:cubicBezTo>
                  <a:pt x="667" y="215932"/>
                  <a:pt x="667" y="216789"/>
                  <a:pt x="667" y="217551"/>
                </a:cubicBezTo>
                <a:cubicBezTo>
                  <a:pt x="667" y="218313"/>
                  <a:pt x="667" y="219170"/>
                  <a:pt x="667" y="219932"/>
                </a:cubicBezTo>
                <a:cubicBezTo>
                  <a:pt x="667" y="220980"/>
                  <a:pt x="857" y="222123"/>
                  <a:pt x="0" y="222885"/>
                </a:cubicBezTo>
                <a:lnTo>
                  <a:pt x="0" y="228314"/>
                </a:lnTo>
                <a:cubicBezTo>
                  <a:pt x="2477" y="229553"/>
                  <a:pt x="1334" y="231934"/>
                  <a:pt x="1429" y="233648"/>
                </a:cubicBezTo>
                <a:cubicBezTo>
                  <a:pt x="7239" y="300990"/>
                  <a:pt x="24479" y="365189"/>
                  <a:pt x="56769" y="424625"/>
                </a:cubicBezTo>
                <a:cubicBezTo>
                  <a:pt x="132017" y="563213"/>
                  <a:pt x="246983" y="649605"/>
                  <a:pt x="401479" y="682371"/>
                </a:cubicBezTo>
                <a:cubicBezTo>
                  <a:pt x="439674" y="690467"/>
                  <a:pt x="478536" y="694373"/>
                  <a:pt x="517589" y="690848"/>
                </a:cubicBezTo>
                <a:cubicBezTo>
                  <a:pt x="614267" y="682276"/>
                  <a:pt x="690848" y="599218"/>
                  <a:pt x="692182" y="501968"/>
                </a:cubicBezTo>
                <a:cubicBezTo>
                  <a:pt x="692372" y="488537"/>
                  <a:pt x="688562" y="482632"/>
                  <a:pt x="676180" y="477679"/>
                </a:cubicBezTo>
                <a:close/>
                <a:moveTo>
                  <a:pt x="650367" y="520065"/>
                </a:moveTo>
                <a:cubicBezTo>
                  <a:pt x="642366" y="579215"/>
                  <a:pt x="596837" y="630936"/>
                  <a:pt x="538925" y="646271"/>
                </a:cubicBezTo>
                <a:cubicBezTo>
                  <a:pt x="523399" y="650367"/>
                  <a:pt x="507587" y="652272"/>
                  <a:pt x="493014" y="651701"/>
                </a:cubicBezTo>
                <a:cubicBezTo>
                  <a:pt x="292418" y="650653"/>
                  <a:pt x="113348" y="513683"/>
                  <a:pt x="58103" y="320421"/>
                </a:cubicBezTo>
                <a:cubicBezTo>
                  <a:pt x="46387" y="279273"/>
                  <a:pt x="40481" y="237268"/>
                  <a:pt x="40577" y="194405"/>
                </a:cubicBezTo>
                <a:cubicBezTo>
                  <a:pt x="40672" y="117920"/>
                  <a:pt x="95726" y="53912"/>
                  <a:pt x="171164" y="42101"/>
                </a:cubicBezTo>
                <a:cubicBezTo>
                  <a:pt x="177641" y="41053"/>
                  <a:pt x="181261" y="41910"/>
                  <a:pt x="184023" y="49149"/>
                </a:cubicBezTo>
                <a:cubicBezTo>
                  <a:pt x="206407" y="106204"/>
                  <a:pt x="229267" y="163163"/>
                  <a:pt x="252222" y="219932"/>
                </a:cubicBezTo>
                <a:cubicBezTo>
                  <a:pt x="254318" y="225076"/>
                  <a:pt x="253651" y="226790"/>
                  <a:pt x="248317" y="228886"/>
                </a:cubicBezTo>
                <a:cubicBezTo>
                  <a:pt x="221266" y="239268"/>
                  <a:pt x="194501" y="250222"/>
                  <a:pt x="167545" y="260985"/>
                </a:cubicBezTo>
                <a:cubicBezTo>
                  <a:pt x="156305" y="265462"/>
                  <a:pt x="151638" y="271939"/>
                  <a:pt x="152114" y="283559"/>
                </a:cubicBezTo>
                <a:cubicBezTo>
                  <a:pt x="156877" y="392906"/>
                  <a:pt x="208979" y="471202"/>
                  <a:pt x="307467" y="518255"/>
                </a:cubicBezTo>
                <a:cubicBezTo>
                  <a:pt x="339757" y="533686"/>
                  <a:pt x="374523" y="539877"/>
                  <a:pt x="410242" y="540163"/>
                </a:cubicBezTo>
                <a:cubicBezTo>
                  <a:pt x="420719" y="540163"/>
                  <a:pt x="427292" y="534543"/>
                  <a:pt x="431101" y="525018"/>
                </a:cubicBezTo>
                <a:cubicBezTo>
                  <a:pt x="441865" y="497872"/>
                  <a:pt x="452819" y="470821"/>
                  <a:pt x="463487" y="443675"/>
                </a:cubicBezTo>
                <a:cubicBezTo>
                  <a:pt x="465392" y="438912"/>
                  <a:pt x="467011" y="437864"/>
                  <a:pt x="471964" y="439865"/>
                </a:cubicBezTo>
                <a:cubicBezTo>
                  <a:pt x="529019" y="462915"/>
                  <a:pt x="586073" y="485775"/>
                  <a:pt x="643319" y="508349"/>
                </a:cubicBezTo>
                <a:cubicBezTo>
                  <a:pt x="649510" y="510826"/>
                  <a:pt x="651129" y="513683"/>
                  <a:pt x="650272" y="520065"/>
                </a:cubicBezTo>
                <a:close/>
              </a:path>
            </a:pathLst>
          </a:custGeom>
          <a:solidFill>
            <a:srgbClr val="B4B5B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nvGrpSpPr>
          <p:cNvPr id="556" name="Google Shape;556;p37"/>
          <p:cNvGrpSpPr/>
          <p:nvPr/>
        </p:nvGrpSpPr>
        <p:grpSpPr>
          <a:xfrm>
            <a:off x="6828349" y="220591"/>
            <a:ext cx="758250" cy="223425"/>
            <a:chOff x="9104466" y="294121"/>
            <a:chExt cx="1011000" cy="297900"/>
          </a:xfrm>
        </p:grpSpPr>
        <p:sp>
          <p:nvSpPr>
            <p:cNvPr id="557" name="Google Shape;557;p37"/>
            <p:cNvSpPr/>
            <p:nvPr/>
          </p:nvSpPr>
          <p:spPr>
            <a:xfrm>
              <a:off x="9104466" y="294121"/>
              <a:ext cx="1011000" cy="297900"/>
            </a:xfrm>
            <a:prstGeom prst="roundRect">
              <a:avLst>
                <a:gd fmla="val 50000" name="adj"/>
              </a:avLst>
            </a:prstGeom>
            <a:noFill/>
            <a:ln cap="flat" cmpd="sng" w="9525">
              <a:solidFill>
                <a:schemeClr val="l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558" name="Google Shape;558;p37"/>
            <p:cNvSpPr txBox="1"/>
            <p:nvPr/>
          </p:nvSpPr>
          <p:spPr>
            <a:xfrm>
              <a:off x="9179442" y="302573"/>
              <a:ext cx="861000" cy="2769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900">
                  <a:solidFill>
                    <a:schemeClr val="lt1"/>
                  </a:solidFill>
                  <a:latin typeface="Poppins Medium"/>
                  <a:ea typeface="Poppins Medium"/>
                  <a:cs typeface="Poppins Medium"/>
                  <a:sym typeface="Poppins Medium"/>
                </a:rPr>
                <a:t>Upgrade</a:t>
              </a:r>
              <a:endParaRPr sz="1100"/>
            </a:p>
          </p:txBody>
        </p:sp>
      </p:grpSp>
      <p:sp>
        <p:nvSpPr>
          <p:cNvPr id="559" name="Google Shape;559;p37"/>
          <p:cNvSpPr/>
          <p:nvPr/>
        </p:nvSpPr>
        <p:spPr>
          <a:xfrm>
            <a:off x="7821330" y="220591"/>
            <a:ext cx="1022700" cy="223500"/>
          </a:xfrm>
          <a:prstGeom prst="roundRect">
            <a:avLst>
              <a:gd fmla="val 50000" name="adj"/>
            </a:avLst>
          </a:prstGeom>
          <a:solidFill>
            <a:srgbClr val="0A080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560" name="Google Shape;560;p37"/>
          <p:cNvSpPr txBox="1"/>
          <p:nvPr/>
        </p:nvSpPr>
        <p:spPr>
          <a:xfrm>
            <a:off x="7994698" y="228442"/>
            <a:ext cx="681900" cy="2079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900">
                <a:solidFill>
                  <a:schemeClr val="lt1"/>
                </a:solidFill>
                <a:latin typeface="Poppins Medium"/>
                <a:ea typeface="Poppins Medium"/>
                <a:cs typeface="Poppins Medium"/>
                <a:sym typeface="Poppins Medium"/>
              </a:rPr>
              <a:t>John Doe</a:t>
            </a:r>
            <a:endParaRPr sz="1100"/>
          </a:p>
        </p:txBody>
      </p:sp>
      <p:sp>
        <p:nvSpPr>
          <p:cNvPr id="561" name="Google Shape;561;p37"/>
          <p:cNvSpPr/>
          <p:nvPr/>
        </p:nvSpPr>
        <p:spPr>
          <a:xfrm>
            <a:off x="7849446" y="241506"/>
            <a:ext cx="178500" cy="178500"/>
          </a:xfrm>
          <a:prstGeom prst="ellipse">
            <a:avLst/>
          </a:prstGeom>
          <a:solidFill>
            <a:srgbClr val="55555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562" name="Google Shape;562;p37"/>
          <p:cNvSpPr/>
          <p:nvPr/>
        </p:nvSpPr>
        <p:spPr>
          <a:xfrm>
            <a:off x="7895219" y="282786"/>
            <a:ext cx="87048" cy="96035"/>
          </a:xfrm>
          <a:custGeom>
            <a:rect b="b" l="l" r="r" t="t"/>
            <a:pathLst>
              <a:path extrusionOk="0" h="128047" w="116064">
                <a:moveTo>
                  <a:pt x="115527" y="108391"/>
                </a:moveTo>
                <a:cubicBezTo>
                  <a:pt x="113261" y="93389"/>
                  <a:pt x="106280" y="81019"/>
                  <a:pt x="94646" y="71344"/>
                </a:cubicBezTo>
                <a:cubicBezTo>
                  <a:pt x="90176" y="67609"/>
                  <a:pt x="85154" y="64731"/>
                  <a:pt x="79582" y="62465"/>
                </a:cubicBezTo>
                <a:cubicBezTo>
                  <a:pt x="95932" y="49177"/>
                  <a:pt x="96973" y="26153"/>
                  <a:pt x="84052" y="11702"/>
                </a:cubicBezTo>
                <a:cubicBezTo>
                  <a:pt x="71315" y="-2627"/>
                  <a:pt x="49516" y="-3974"/>
                  <a:pt x="35187" y="8640"/>
                </a:cubicBezTo>
                <a:cubicBezTo>
                  <a:pt x="27900" y="15070"/>
                  <a:pt x="23859" y="23214"/>
                  <a:pt x="23308" y="32889"/>
                </a:cubicBezTo>
                <a:cubicBezTo>
                  <a:pt x="22696" y="44891"/>
                  <a:pt x="27288" y="54689"/>
                  <a:pt x="36534" y="62404"/>
                </a:cubicBezTo>
                <a:cubicBezTo>
                  <a:pt x="36106" y="62588"/>
                  <a:pt x="35800" y="62771"/>
                  <a:pt x="35432" y="62894"/>
                </a:cubicBezTo>
                <a:cubicBezTo>
                  <a:pt x="20981" y="69201"/>
                  <a:pt x="10694" y="79611"/>
                  <a:pt x="4448" y="94123"/>
                </a:cubicBezTo>
                <a:cubicBezTo>
                  <a:pt x="529" y="103370"/>
                  <a:pt x="-329" y="112984"/>
                  <a:pt x="100" y="122842"/>
                </a:cubicBezTo>
                <a:cubicBezTo>
                  <a:pt x="100" y="124189"/>
                  <a:pt x="712" y="125292"/>
                  <a:pt x="1631" y="126210"/>
                </a:cubicBezTo>
                <a:cubicBezTo>
                  <a:pt x="2917" y="127557"/>
                  <a:pt x="4570" y="128047"/>
                  <a:pt x="6407" y="128047"/>
                </a:cubicBezTo>
                <a:cubicBezTo>
                  <a:pt x="40821" y="128047"/>
                  <a:pt x="75234" y="128047"/>
                  <a:pt x="109648" y="128047"/>
                </a:cubicBezTo>
                <a:cubicBezTo>
                  <a:pt x="110077" y="128047"/>
                  <a:pt x="110567" y="128047"/>
                  <a:pt x="110995" y="127986"/>
                </a:cubicBezTo>
                <a:cubicBezTo>
                  <a:pt x="113935" y="127557"/>
                  <a:pt x="116016" y="125414"/>
                  <a:pt x="116016" y="122475"/>
                </a:cubicBezTo>
                <a:cubicBezTo>
                  <a:pt x="116078" y="117760"/>
                  <a:pt x="116200" y="113045"/>
                  <a:pt x="115465" y="108330"/>
                </a:cubicBezTo>
                <a:close/>
                <a:moveTo>
                  <a:pt x="34881" y="35094"/>
                </a:moveTo>
                <a:cubicBezTo>
                  <a:pt x="34881" y="22234"/>
                  <a:pt x="45107" y="11763"/>
                  <a:pt x="57721" y="11702"/>
                </a:cubicBezTo>
                <a:cubicBezTo>
                  <a:pt x="70764" y="11641"/>
                  <a:pt x="81174" y="21928"/>
                  <a:pt x="81235" y="34971"/>
                </a:cubicBezTo>
                <a:cubicBezTo>
                  <a:pt x="81297" y="47769"/>
                  <a:pt x="70826" y="58240"/>
                  <a:pt x="57966" y="58240"/>
                </a:cubicBezTo>
                <a:cubicBezTo>
                  <a:pt x="45291" y="58240"/>
                  <a:pt x="34881" y="47769"/>
                  <a:pt x="34881" y="35094"/>
                </a:cubicBezTo>
                <a:close/>
                <a:moveTo>
                  <a:pt x="103280" y="116413"/>
                </a:moveTo>
                <a:cubicBezTo>
                  <a:pt x="88155" y="116413"/>
                  <a:pt x="73091" y="116413"/>
                  <a:pt x="57966" y="116413"/>
                </a:cubicBezTo>
                <a:cubicBezTo>
                  <a:pt x="42842" y="116413"/>
                  <a:pt x="28023" y="116413"/>
                  <a:pt x="13082" y="116413"/>
                </a:cubicBezTo>
                <a:cubicBezTo>
                  <a:pt x="11918" y="116413"/>
                  <a:pt x="11551" y="116229"/>
                  <a:pt x="11612" y="114943"/>
                </a:cubicBezTo>
                <a:cubicBezTo>
                  <a:pt x="13021" y="94797"/>
                  <a:pt x="22879" y="80529"/>
                  <a:pt x="41494" y="72936"/>
                </a:cubicBezTo>
                <a:cubicBezTo>
                  <a:pt x="67274" y="62465"/>
                  <a:pt x="97156" y="78509"/>
                  <a:pt x="103219" y="105697"/>
                </a:cubicBezTo>
                <a:cubicBezTo>
                  <a:pt x="103892" y="108820"/>
                  <a:pt x="104259" y="111943"/>
                  <a:pt x="104443" y="115127"/>
                </a:cubicBezTo>
                <a:cubicBezTo>
                  <a:pt x="104504" y="116229"/>
                  <a:pt x="104198" y="116351"/>
                  <a:pt x="103219" y="116351"/>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563" name="Google Shape;563;p37"/>
          <p:cNvSpPr/>
          <p:nvPr/>
        </p:nvSpPr>
        <p:spPr>
          <a:xfrm rot="3599511">
            <a:off x="8687344" y="291053"/>
            <a:ext cx="64784" cy="56039"/>
          </a:xfrm>
          <a:prstGeom prst="triangle">
            <a:avLst>
              <a:gd fmla="val 50000" name="adj"/>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2C2C2C"/>
            </a:gs>
            <a:gs pos="55000">
              <a:schemeClr val="dk1"/>
            </a:gs>
            <a:gs pos="100000">
              <a:schemeClr val="dk1"/>
            </a:gs>
          </a:gsLst>
          <a:lin ang="5400000" scaled="0"/>
        </a:gradFill>
      </p:bgPr>
    </p:bg>
    <p:spTree>
      <p:nvGrpSpPr>
        <p:cNvPr id="567" name="Shape 567"/>
        <p:cNvGrpSpPr/>
        <p:nvPr/>
      </p:nvGrpSpPr>
      <p:grpSpPr>
        <a:xfrm>
          <a:off x="0" y="0"/>
          <a:ext cx="0" cy="0"/>
          <a:chOff x="0" y="0"/>
          <a:chExt cx="0" cy="0"/>
        </a:xfrm>
      </p:grpSpPr>
      <p:sp>
        <p:nvSpPr>
          <p:cNvPr id="568" name="Google Shape;568;p38"/>
          <p:cNvSpPr/>
          <p:nvPr/>
        </p:nvSpPr>
        <p:spPr>
          <a:xfrm>
            <a:off x="0" y="0"/>
            <a:ext cx="2256503" cy="5143500"/>
          </a:xfrm>
          <a:prstGeom prst="rect">
            <a:avLst/>
          </a:prstGeom>
          <a:solidFill>
            <a:schemeClr val="dk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nvGrpSpPr>
          <p:cNvPr id="569" name="Google Shape;569;p38"/>
          <p:cNvGrpSpPr/>
          <p:nvPr/>
        </p:nvGrpSpPr>
        <p:grpSpPr>
          <a:xfrm>
            <a:off x="300058" y="166255"/>
            <a:ext cx="271058" cy="52820"/>
            <a:chOff x="249382" y="221673"/>
            <a:chExt cx="234616" cy="45719"/>
          </a:xfrm>
        </p:grpSpPr>
        <p:sp>
          <p:nvSpPr>
            <p:cNvPr id="570" name="Google Shape;570;p38"/>
            <p:cNvSpPr/>
            <p:nvPr/>
          </p:nvSpPr>
          <p:spPr>
            <a:xfrm>
              <a:off x="249382" y="221673"/>
              <a:ext cx="45719" cy="45719"/>
            </a:xfrm>
            <a:prstGeom prst="ellipse">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571" name="Google Shape;571;p38"/>
            <p:cNvSpPr/>
            <p:nvPr/>
          </p:nvSpPr>
          <p:spPr>
            <a:xfrm>
              <a:off x="344632" y="221673"/>
              <a:ext cx="45719" cy="45719"/>
            </a:xfrm>
            <a:prstGeom prst="ellipse">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572" name="Google Shape;572;p38"/>
            <p:cNvSpPr/>
            <p:nvPr/>
          </p:nvSpPr>
          <p:spPr>
            <a:xfrm>
              <a:off x="438279" y="221673"/>
              <a:ext cx="45719" cy="45719"/>
            </a:xfrm>
            <a:prstGeom prst="ellipse">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grpSp>
        <p:nvGrpSpPr>
          <p:cNvPr id="573" name="Google Shape;573;p38"/>
          <p:cNvGrpSpPr/>
          <p:nvPr/>
        </p:nvGrpSpPr>
        <p:grpSpPr>
          <a:xfrm>
            <a:off x="2443540" y="219075"/>
            <a:ext cx="223460" cy="223460"/>
            <a:chOff x="8892506" y="664914"/>
            <a:chExt cx="209401" cy="209401"/>
          </a:xfrm>
        </p:grpSpPr>
        <p:sp>
          <p:nvSpPr>
            <p:cNvPr id="574" name="Google Shape;574;p38"/>
            <p:cNvSpPr/>
            <p:nvPr/>
          </p:nvSpPr>
          <p:spPr>
            <a:xfrm>
              <a:off x="8892506" y="664914"/>
              <a:ext cx="209401" cy="209401"/>
            </a:xfrm>
            <a:prstGeom prst="ellipse">
              <a:avLst/>
            </a:prstGeom>
            <a:solidFill>
              <a:srgbClr val="0A070E"/>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descr="Caret Left with solid fill" id="575" name="Google Shape;575;p38"/>
            <p:cNvSpPr/>
            <p:nvPr/>
          </p:nvSpPr>
          <p:spPr>
            <a:xfrm>
              <a:off x="8960350" y="717942"/>
              <a:ext cx="59427" cy="103344"/>
            </a:xfrm>
            <a:custGeom>
              <a:rect b="b" l="l" r="r" t="t"/>
              <a:pathLst>
                <a:path extrusionOk="0" h="538229" w="309505">
                  <a:moveTo>
                    <a:pt x="269081" y="538229"/>
                  </a:moveTo>
                  <a:lnTo>
                    <a:pt x="0" y="269091"/>
                  </a:lnTo>
                  <a:lnTo>
                    <a:pt x="269081" y="0"/>
                  </a:lnTo>
                  <a:lnTo>
                    <a:pt x="309496" y="40405"/>
                  </a:lnTo>
                  <a:lnTo>
                    <a:pt x="80810" y="269091"/>
                  </a:lnTo>
                  <a:lnTo>
                    <a:pt x="309505" y="497824"/>
                  </a:lnTo>
                  <a:lnTo>
                    <a:pt x="269081" y="538229"/>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grpSp>
        <p:nvGrpSpPr>
          <p:cNvPr id="576" name="Google Shape;576;p38"/>
          <p:cNvGrpSpPr/>
          <p:nvPr/>
        </p:nvGrpSpPr>
        <p:grpSpPr>
          <a:xfrm flipH="1">
            <a:off x="2749457" y="219075"/>
            <a:ext cx="223460" cy="223460"/>
            <a:chOff x="8892506" y="664914"/>
            <a:chExt cx="209401" cy="209401"/>
          </a:xfrm>
        </p:grpSpPr>
        <p:sp>
          <p:nvSpPr>
            <p:cNvPr id="577" name="Google Shape;577;p38"/>
            <p:cNvSpPr/>
            <p:nvPr/>
          </p:nvSpPr>
          <p:spPr>
            <a:xfrm>
              <a:off x="8892506" y="664914"/>
              <a:ext cx="209401" cy="209401"/>
            </a:xfrm>
            <a:prstGeom prst="ellipse">
              <a:avLst/>
            </a:prstGeom>
            <a:solidFill>
              <a:srgbClr val="120D1A"/>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descr="Caret Left with solid fill" id="578" name="Google Shape;578;p38"/>
            <p:cNvSpPr/>
            <p:nvPr/>
          </p:nvSpPr>
          <p:spPr>
            <a:xfrm>
              <a:off x="8960350" y="717942"/>
              <a:ext cx="59427" cy="103344"/>
            </a:xfrm>
            <a:custGeom>
              <a:rect b="b" l="l" r="r" t="t"/>
              <a:pathLst>
                <a:path extrusionOk="0" h="538229" w="309505">
                  <a:moveTo>
                    <a:pt x="269081" y="538229"/>
                  </a:moveTo>
                  <a:lnTo>
                    <a:pt x="0" y="269091"/>
                  </a:lnTo>
                  <a:lnTo>
                    <a:pt x="269081" y="0"/>
                  </a:lnTo>
                  <a:lnTo>
                    <a:pt x="309496" y="40405"/>
                  </a:lnTo>
                  <a:lnTo>
                    <a:pt x="80810" y="269091"/>
                  </a:lnTo>
                  <a:lnTo>
                    <a:pt x="309505" y="497824"/>
                  </a:lnTo>
                  <a:lnTo>
                    <a:pt x="269081" y="538229"/>
                  </a:lnTo>
                  <a:close/>
                </a:path>
              </a:pathLst>
            </a:custGeom>
            <a:solidFill>
              <a:srgbClr val="B4B5B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
        <p:nvSpPr>
          <p:cNvPr id="579" name="Google Shape;579;p38"/>
          <p:cNvSpPr txBox="1"/>
          <p:nvPr/>
        </p:nvSpPr>
        <p:spPr>
          <a:xfrm>
            <a:off x="2373027" y="1423847"/>
            <a:ext cx="3197029" cy="577081"/>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3300">
                <a:solidFill>
                  <a:srgbClr val="1ED760"/>
                </a:solidFill>
                <a:latin typeface="Poppins Medium"/>
                <a:ea typeface="Poppins Medium"/>
                <a:cs typeface="Poppins Medium"/>
                <a:sym typeface="Poppins Medium"/>
              </a:rPr>
              <a:t>Achievements</a:t>
            </a:r>
            <a:endParaRPr sz="1100"/>
          </a:p>
        </p:txBody>
      </p:sp>
      <p:sp>
        <p:nvSpPr>
          <p:cNvPr id="580" name="Google Shape;580;p38"/>
          <p:cNvSpPr txBox="1"/>
          <p:nvPr/>
        </p:nvSpPr>
        <p:spPr>
          <a:xfrm>
            <a:off x="2389600" y="2079150"/>
            <a:ext cx="2182500" cy="3309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1700">
                <a:solidFill>
                  <a:schemeClr val="lt1"/>
                </a:solidFill>
                <a:latin typeface="Poppins Medium"/>
                <a:ea typeface="Poppins Medium"/>
                <a:cs typeface="Poppins Medium"/>
                <a:sym typeface="Poppins Medium"/>
              </a:rPr>
              <a:t>Awesome Projects</a:t>
            </a:r>
            <a:endParaRPr sz="1100"/>
          </a:p>
        </p:txBody>
      </p:sp>
      <p:sp>
        <p:nvSpPr>
          <p:cNvPr id="581" name="Google Shape;581;p38"/>
          <p:cNvSpPr/>
          <p:nvPr/>
        </p:nvSpPr>
        <p:spPr>
          <a:xfrm>
            <a:off x="2465785" y="2640806"/>
            <a:ext cx="1284684" cy="1854608"/>
          </a:xfrm>
          <a:prstGeom prst="roundRect">
            <a:avLst>
              <a:gd fmla="val 6568" name="adj"/>
            </a:avLst>
          </a:prstGeom>
          <a:solidFill>
            <a:srgbClr val="171717"/>
          </a:solidFill>
          <a:ln>
            <a:noFill/>
          </a:ln>
          <a:effectLst>
            <a:outerShdw blurRad="127000" rotWithShape="0" algn="tl" dir="2700000" dist="38100">
              <a:srgbClr val="000000">
                <a:alpha val="6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582" name="Google Shape;582;p38"/>
          <p:cNvSpPr/>
          <p:nvPr/>
        </p:nvSpPr>
        <p:spPr>
          <a:xfrm>
            <a:off x="2573975" y="2741241"/>
            <a:ext cx="1068304" cy="906547"/>
          </a:xfrm>
          <a:prstGeom prst="roundRect">
            <a:avLst>
              <a:gd fmla="val 6525" name="adj"/>
            </a:avLst>
          </a:prstGeom>
          <a:solidFill>
            <a:srgbClr val="1ED76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583" name="Google Shape;583;p38"/>
          <p:cNvSpPr txBox="1"/>
          <p:nvPr/>
        </p:nvSpPr>
        <p:spPr>
          <a:xfrm>
            <a:off x="2663774" y="2956249"/>
            <a:ext cx="888705" cy="577081"/>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GB" sz="3300">
                <a:solidFill>
                  <a:schemeClr val="dk1"/>
                </a:solidFill>
                <a:latin typeface="Poppins Medium"/>
                <a:ea typeface="Poppins Medium"/>
                <a:cs typeface="Poppins Medium"/>
                <a:sym typeface="Poppins Medium"/>
              </a:rPr>
              <a:t>20k</a:t>
            </a:r>
            <a:endParaRPr sz="1100"/>
          </a:p>
        </p:txBody>
      </p:sp>
      <p:sp>
        <p:nvSpPr>
          <p:cNvPr id="584" name="Google Shape;584;p38"/>
          <p:cNvSpPr txBox="1"/>
          <p:nvPr/>
        </p:nvSpPr>
        <p:spPr>
          <a:xfrm>
            <a:off x="2573975" y="3884783"/>
            <a:ext cx="768479" cy="207749"/>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900">
                <a:solidFill>
                  <a:schemeClr val="lt1"/>
                </a:solidFill>
                <a:latin typeface="Poppins Medium"/>
                <a:ea typeface="Poppins Medium"/>
                <a:cs typeface="Poppins Medium"/>
                <a:sym typeface="Poppins Medium"/>
              </a:rPr>
              <a:t>Quo minus</a:t>
            </a:r>
            <a:endParaRPr sz="1100"/>
          </a:p>
        </p:txBody>
      </p:sp>
      <p:sp>
        <p:nvSpPr>
          <p:cNvPr id="585" name="Google Shape;585;p38"/>
          <p:cNvSpPr txBox="1"/>
          <p:nvPr/>
        </p:nvSpPr>
        <p:spPr>
          <a:xfrm>
            <a:off x="2573975" y="4120750"/>
            <a:ext cx="599100" cy="1923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800">
                <a:solidFill>
                  <a:srgbClr val="B4B5B2"/>
                </a:solidFill>
                <a:latin typeface="Open Sans"/>
                <a:ea typeface="Open Sans"/>
                <a:cs typeface="Open Sans"/>
                <a:sym typeface="Open Sans"/>
              </a:rPr>
              <a:t>Achieved</a:t>
            </a:r>
            <a:endParaRPr sz="1100"/>
          </a:p>
        </p:txBody>
      </p:sp>
      <p:sp>
        <p:nvSpPr>
          <p:cNvPr id="586" name="Google Shape;586;p38"/>
          <p:cNvSpPr/>
          <p:nvPr/>
        </p:nvSpPr>
        <p:spPr>
          <a:xfrm>
            <a:off x="4163616" y="2640806"/>
            <a:ext cx="1284684" cy="1854608"/>
          </a:xfrm>
          <a:prstGeom prst="roundRect">
            <a:avLst>
              <a:gd fmla="val 6568" name="adj"/>
            </a:avLst>
          </a:prstGeom>
          <a:solidFill>
            <a:srgbClr val="171717"/>
          </a:solidFill>
          <a:ln>
            <a:noFill/>
          </a:ln>
          <a:effectLst>
            <a:outerShdw blurRad="127000" rotWithShape="0" algn="tl" dir="2700000" dist="38100">
              <a:srgbClr val="000000">
                <a:alpha val="6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587" name="Google Shape;587;p38"/>
          <p:cNvSpPr/>
          <p:nvPr/>
        </p:nvSpPr>
        <p:spPr>
          <a:xfrm>
            <a:off x="4271806" y="2741241"/>
            <a:ext cx="1068304" cy="906547"/>
          </a:xfrm>
          <a:prstGeom prst="roundRect">
            <a:avLst>
              <a:gd fmla="val 6525" name="adj"/>
            </a:avLst>
          </a:prstGeom>
          <a:solidFill>
            <a:srgbClr val="1ED76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588" name="Google Shape;588;p38"/>
          <p:cNvSpPr txBox="1"/>
          <p:nvPr/>
        </p:nvSpPr>
        <p:spPr>
          <a:xfrm>
            <a:off x="4314719" y="2956249"/>
            <a:ext cx="982481" cy="577081"/>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GB" sz="3300">
                <a:solidFill>
                  <a:schemeClr val="dk1"/>
                </a:solidFill>
                <a:latin typeface="Poppins Medium"/>
                <a:ea typeface="Poppins Medium"/>
                <a:cs typeface="Poppins Medium"/>
                <a:sym typeface="Poppins Medium"/>
              </a:rPr>
              <a:t>50+</a:t>
            </a:r>
            <a:endParaRPr sz="1100"/>
          </a:p>
        </p:txBody>
      </p:sp>
      <p:sp>
        <p:nvSpPr>
          <p:cNvPr id="589" name="Google Shape;589;p38"/>
          <p:cNvSpPr txBox="1"/>
          <p:nvPr/>
        </p:nvSpPr>
        <p:spPr>
          <a:xfrm>
            <a:off x="4271806" y="3884783"/>
            <a:ext cx="702356" cy="207749"/>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900">
                <a:solidFill>
                  <a:schemeClr val="lt1"/>
                </a:solidFill>
                <a:latin typeface="Poppins Medium"/>
                <a:ea typeface="Poppins Medium"/>
                <a:cs typeface="Poppins Medium"/>
                <a:sym typeface="Poppins Medium"/>
              </a:rPr>
              <a:t>Eveniet ut</a:t>
            </a:r>
            <a:endParaRPr sz="900">
              <a:solidFill>
                <a:schemeClr val="lt1"/>
              </a:solidFill>
              <a:latin typeface="Poppins Medium"/>
              <a:ea typeface="Poppins Medium"/>
              <a:cs typeface="Poppins Medium"/>
              <a:sym typeface="Poppins Medium"/>
            </a:endParaRPr>
          </a:p>
        </p:txBody>
      </p:sp>
      <p:sp>
        <p:nvSpPr>
          <p:cNvPr id="590" name="Google Shape;590;p38"/>
          <p:cNvSpPr txBox="1"/>
          <p:nvPr/>
        </p:nvSpPr>
        <p:spPr>
          <a:xfrm>
            <a:off x="4271799" y="4120750"/>
            <a:ext cx="659100" cy="1923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800">
                <a:solidFill>
                  <a:srgbClr val="B4B5B2"/>
                </a:solidFill>
                <a:latin typeface="Open Sans"/>
                <a:ea typeface="Open Sans"/>
                <a:cs typeface="Open Sans"/>
                <a:sym typeface="Open Sans"/>
              </a:rPr>
              <a:t>Achieved</a:t>
            </a:r>
            <a:endParaRPr sz="1100"/>
          </a:p>
        </p:txBody>
      </p:sp>
      <p:sp>
        <p:nvSpPr>
          <p:cNvPr id="591" name="Google Shape;591;p38"/>
          <p:cNvSpPr/>
          <p:nvPr/>
        </p:nvSpPr>
        <p:spPr>
          <a:xfrm>
            <a:off x="5861447" y="2640806"/>
            <a:ext cx="1284684" cy="1854608"/>
          </a:xfrm>
          <a:prstGeom prst="roundRect">
            <a:avLst>
              <a:gd fmla="val 6568" name="adj"/>
            </a:avLst>
          </a:prstGeom>
          <a:solidFill>
            <a:srgbClr val="171717"/>
          </a:solidFill>
          <a:ln>
            <a:noFill/>
          </a:ln>
          <a:effectLst>
            <a:outerShdw blurRad="127000" rotWithShape="0" algn="tl" dir="2700000" dist="38100">
              <a:srgbClr val="000000">
                <a:alpha val="6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592" name="Google Shape;592;p38"/>
          <p:cNvSpPr/>
          <p:nvPr/>
        </p:nvSpPr>
        <p:spPr>
          <a:xfrm>
            <a:off x="5969637" y="2741241"/>
            <a:ext cx="1068305" cy="906547"/>
          </a:xfrm>
          <a:prstGeom prst="roundRect">
            <a:avLst>
              <a:gd fmla="val 6525" name="adj"/>
            </a:avLst>
          </a:prstGeom>
          <a:solidFill>
            <a:srgbClr val="1ED76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593" name="Google Shape;593;p38"/>
          <p:cNvSpPr txBox="1"/>
          <p:nvPr/>
        </p:nvSpPr>
        <p:spPr>
          <a:xfrm>
            <a:off x="6074465" y="2956249"/>
            <a:ext cx="858649" cy="577081"/>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GB" sz="3300">
                <a:solidFill>
                  <a:schemeClr val="dk1"/>
                </a:solidFill>
                <a:latin typeface="Poppins Medium"/>
                <a:ea typeface="Poppins Medium"/>
                <a:cs typeface="Poppins Medium"/>
                <a:sym typeface="Poppins Medium"/>
              </a:rPr>
              <a:t>15+</a:t>
            </a:r>
            <a:endParaRPr sz="1100"/>
          </a:p>
        </p:txBody>
      </p:sp>
      <p:sp>
        <p:nvSpPr>
          <p:cNvPr id="594" name="Google Shape;594;p38"/>
          <p:cNvSpPr txBox="1"/>
          <p:nvPr/>
        </p:nvSpPr>
        <p:spPr>
          <a:xfrm>
            <a:off x="5969637" y="3884783"/>
            <a:ext cx="768479" cy="207749"/>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900">
                <a:solidFill>
                  <a:schemeClr val="lt1"/>
                </a:solidFill>
                <a:latin typeface="Poppins Medium"/>
                <a:ea typeface="Poppins Medium"/>
                <a:cs typeface="Poppins Medium"/>
                <a:sym typeface="Poppins Medium"/>
              </a:rPr>
              <a:t>Voluptates</a:t>
            </a:r>
            <a:endParaRPr sz="900">
              <a:solidFill>
                <a:schemeClr val="lt1"/>
              </a:solidFill>
              <a:latin typeface="Poppins Medium"/>
              <a:ea typeface="Poppins Medium"/>
              <a:cs typeface="Poppins Medium"/>
              <a:sym typeface="Poppins Medium"/>
            </a:endParaRPr>
          </a:p>
        </p:txBody>
      </p:sp>
      <p:sp>
        <p:nvSpPr>
          <p:cNvPr id="595" name="Google Shape;595;p38"/>
          <p:cNvSpPr txBox="1"/>
          <p:nvPr/>
        </p:nvSpPr>
        <p:spPr>
          <a:xfrm>
            <a:off x="5969623" y="4120750"/>
            <a:ext cx="659100" cy="1923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800">
                <a:solidFill>
                  <a:srgbClr val="B4B5B2"/>
                </a:solidFill>
                <a:latin typeface="Open Sans"/>
                <a:ea typeface="Open Sans"/>
                <a:cs typeface="Open Sans"/>
                <a:sym typeface="Open Sans"/>
              </a:rPr>
              <a:t>Achieved</a:t>
            </a:r>
            <a:endParaRPr sz="1100"/>
          </a:p>
        </p:txBody>
      </p:sp>
      <p:sp>
        <p:nvSpPr>
          <p:cNvPr id="596" name="Google Shape;596;p38"/>
          <p:cNvSpPr/>
          <p:nvPr/>
        </p:nvSpPr>
        <p:spPr>
          <a:xfrm>
            <a:off x="7559278" y="2640806"/>
            <a:ext cx="1284684" cy="1854608"/>
          </a:xfrm>
          <a:prstGeom prst="roundRect">
            <a:avLst>
              <a:gd fmla="val 6568" name="adj"/>
            </a:avLst>
          </a:prstGeom>
          <a:solidFill>
            <a:srgbClr val="171717"/>
          </a:solidFill>
          <a:ln>
            <a:noFill/>
          </a:ln>
          <a:effectLst>
            <a:outerShdw blurRad="127000" rotWithShape="0" algn="tl" dir="2700000" dist="38100">
              <a:srgbClr val="000000">
                <a:alpha val="6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597" name="Google Shape;597;p38"/>
          <p:cNvSpPr/>
          <p:nvPr/>
        </p:nvSpPr>
        <p:spPr>
          <a:xfrm>
            <a:off x="7667467" y="2741241"/>
            <a:ext cx="1068304" cy="906547"/>
          </a:xfrm>
          <a:prstGeom prst="roundRect">
            <a:avLst>
              <a:gd fmla="val 6525" name="adj"/>
            </a:avLst>
          </a:prstGeom>
          <a:solidFill>
            <a:srgbClr val="1ED76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598" name="Google Shape;598;p38"/>
          <p:cNvSpPr txBox="1"/>
          <p:nvPr/>
        </p:nvSpPr>
        <p:spPr>
          <a:xfrm>
            <a:off x="7754262" y="2956249"/>
            <a:ext cx="894716" cy="577081"/>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GB" sz="3300">
                <a:solidFill>
                  <a:schemeClr val="dk1"/>
                </a:solidFill>
                <a:latin typeface="Poppins Medium"/>
                <a:ea typeface="Poppins Medium"/>
                <a:cs typeface="Poppins Medium"/>
                <a:sym typeface="Poppins Medium"/>
              </a:rPr>
              <a:t>35k</a:t>
            </a:r>
            <a:endParaRPr sz="1100"/>
          </a:p>
        </p:txBody>
      </p:sp>
      <p:sp>
        <p:nvSpPr>
          <p:cNvPr id="599" name="Google Shape;599;p38"/>
          <p:cNvSpPr txBox="1"/>
          <p:nvPr/>
        </p:nvSpPr>
        <p:spPr>
          <a:xfrm>
            <a:off x="7667467" y="3884783"/>
            <a:ext cx="666289" cy="207749"/>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900">
                <a:solidFill>
                  <a:schemeClr val="lt1"/>
                </a:solidFill>
                <a:latin typeface="Poppins Medium"/>
                <a:ea typeface="Poppins Medium"/>
                <a:cs typeface="Poppins Medium"/>
                <a:sym typeface="Poppins Medium"/>
              </a:rPr>
              <a:t>Maximas</a:t>
            </a:r>
            <a:endParaRPr sz="900">
              <a:solidFill>
                <a:schemeClr val="lt1"/>
              </a:solidFill>
              <a:latin typeface="Poppins Medium"/>
              <a:ea typeface="Poppins Medium"/>
              <a:cs typeface="Poppins Medium"/>
              <a:sym typeface="Poppins Medium"/>
            </a:endParaRPr>
          </a:p>
        </p:txBody>
      </p:sp>
      <p:sp>
        <p:nvSpPr>
          <p:cNvPr id="600" name="Google Shape;600;p38"/>
          <p:cNvSpPr txBox="1"/>
          <p:nvPr/>
        </p:nvSpPr>
        <p:spPr>
          <a:xfrm>
            <a:off x="7667476" y="4120750"/>
            <a:ext cx="598800" cy="1923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800">
                <a:solidFill>
                  <a:srgbClr val="B4B5B2"/>
                </a:solidFill>
                <a:latin typeface="Open Sans"/>
                <a:ea typeface="Open Sans"/>
                <a:cs typeface="Open Sans"/>
                <a:sym typeface="Open Sans"/>
              </a:rPr>
              <a:t>Achieved</a:t>
            </a:r>
            <a:endParaRPr sz="1100"/>
          </a:p>
        </p:txBody>
      </p:sp>
      <p:sp>
        <p:nvSpPr>
          <p:cNvPr id="601" name="Google Shape;601;p38">
            <a:hlinkClick action="ppaction://hlinksldjump" r:id="rId3"/>
          </p:cNvPr>
          <p:cNvSpPr txBox="1"/>
          <p:nvPr/>
        </p:nvSpPr>
        <p:spPr>
          <a:xfrm>
            <a:off x="651992" y="634328"/>
            <a:ext cx="689131" cy="207749"/>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900">
                <a:solidFill>
                  <a:srgbClr val="B4B5B2"/>
                </a:solidFill>
                <a:latin typeface="Poppins Medium"/>
                <a:ea typeface="Poppins Medium"/>
                <a:cs typeface="Poppins Medium"/>
                <a:sym typeface="Poppins Medium"/>
              </a:rPr>
              <a:t>Welcome</a:t>
            </a:r>
            <a:endParaRPr sz="1100"/>
          </a:p>
        </p:txBody>
      </p:sp>
      <p:sp>
        <p:nvSpPr>
          <p:cNvPr id="602" name="Google Shape;602;p38">
            <a:hlinkClick action="ppaction://hlinksldjump" r:id="rId4"/>
          </p:cNvPr>
          <p:cNvSpPr/>
          <p:nvPr/>
        </p:nvSpPr>
        <p:spPr>
          <a:xfrm>
            <a:off x="300059" y="628439"/>
            <a:ext cx="154053" cy="153083"/>
          </a:xfrm>
          <a:custGeom>
            <a:rect b="b" l="l" r="r" t="t"/>
            <a:pathLst>
              <a:path extrusionOk="0" h="532115" w="535484">
                <a:moveTo>
                  <a:pt x="535467" y="325659"/>
                </a:moveTo>
                <a:cubicBezTo>
                  <a:pt x="535467" y="373361"/>
                  <a:pt x="535467" y="421062"/>
                  <a:pt x="535467" y="468764"/>
                </a:cubicBezTo>
                <a:cubicBezTo>
                  <a:pt x="535467" y="506826"/>
                  <a:pt x="510308" y="532051"/>
                  <a:pt x="472362" y="532084"/>
                </a:cubicBezTo>
                <a:cubicBezTo>
                  <a:pt x="441389" y="532101"/>
                  <a:pt x="410416" y="532118"/>
                  <a:pt x="379443" y="532084"/>
                </a:cubicBezTo>
                <a:cubicBezTo>
                  <a:pt x="353853" y="532051"/>
                  <a:pt x="337224" y="515439"/>
                  <a:pt x="337191" y="489882"/>
                </a:cubicBezTo>
                <a:cubicBezTo>
                  <a:pt x="337158" y="455398"/>
                  <a:pt x="337191" y="420913"/>
                  <a:pt x="337191" y="386429"/>
                </a:cubicBezTo>
                <a:cubicBezTo>
                  <a:pt x="337191" y="371307"/>
                  <a:pt x="329473" y="363555"/>
                  <a:pt x="314400" y="363555"/>
                </a:cubicBezTo>
                <a:cubicBezTo>
                  <a:pt x="283212" y="363555"/>
                  <a:pt x="252040" y="363539"/>
                  <a:pt x="220852" y="363555"/>
                </a:cubicBezTo>
                <a:cubicBezTo>
                  <a:pt x="206127" y="363555"/>
                  <a:pt x="198409" y="371323"/>
                  <a:pt x="198393" y="386114"/>
                </a:cubicBezTo>
                <a:cubicBezTo>
                  <a:pt x="198376" y="420599"/>
                  <a:pt x="198409" y="455083"/>
                  <a:pt x="198393" y="489567"/>
                </a:cubicBezTo>
                <a:cubicBezTo>
                  <a:pt x="198376" y="515538"/>
                  <a:pt x="181813" y="532068"/>
                  <a:pt x="155825" y="532084"/>
                </a:cubicBezTo>
                <a:cubicBezTo>
                  <a:pt x="124637" y="532118"/>
                  <a:pt x="93465" y="532134"/>
                  <a:pt x="62277" y="532084"/>
                </a:cubicBezTo>
                <a:cubicBezTo>
                  <a:pt x="25573" y="532018"/>
                  <a:pt x="99" y="506461"/>
                  <a:pt x="83" y="469691"/>
                </a:cubicBezTo>
                <a:cubicBezTo>
                  <a:pt x="50" y="373046"/>
                  <a:pt x="149" y="276401"/>
                  <a:pt x="0" y="179772"/>
                </a:cubicBezTo>
                <a:cubicBezTo>
                  <a:pt x="-33" y="162215"/>
                  <a:pt x="7288" y="149544"/>
                  <a:pt x="22277" y="140584"/>
                </a:cubicBezTo>
                <a:cubicBezTo>
                  <a:pt x="96728" y="96062"/>
                  <a:pt x="171080" y="51375"/>
                  <a:pt x="245448" y="6737"/>
                </a:cubicBezTo>
                <a:cubicBezTo>
                  <a:pt x="260239" y="-2140"/>
                  <a:pt x="275030" y="-2306"/>
                  <a:pt x="289854" y="6605"/>
                </a:cubicBezTo>
                <a:cubicBezTo>
                  <a:pt x="364752" y="51541"/>
                  <a:pt x="439650" y="96493"/>
                  <a:pt x="514548" y="141412"/>
                </a:cubicBezTo>
                <a:cubicBezTo>
                  <a:pt x="528693" y="149892"/>
                  <a:pt x="535501" y="162364"/>
                  <a:pt x="535484" y="178844"/>
                </a:cubicBezTo>
                <a:cubicBezTo>
                  <a:pt x="535418" y="227788"/>
                  <a:pt x="535451" y="276732"/>
                  <a:pt x="535451" y="325676"/>
                </a:cubicBezTo>
                <a:close/>
              </a:path>
            </a:pathLst>
          </a:custGeom>
          <a:solidFill>
            <a:srgbClr val="B4B5B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603" name="Google Shape;603;p38">
            <a:hlinkClick action="ppaction://hlinksldjump" r:id="rId5"/>
          </p:cNvPr>
          <p:cNvSpPr txBox="1"/>
          <p:nvPr/>
        </p:nvSpPr>
        <p:spPr>
          <a:xfrm>
            <a:off x="651992" y="977028"/>
            <a:ext cx="659075" cy="207749"/>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900">
                <a:solidFill>
                  <a:srgbClr val="B4B5B2"/>
                </a:solidFill>
                <a:latin typeface="Poppins Medium"/>
                <a:ea typeface="Poppins Medium"/>
                <a:cs typeface="Poppins Medium"/>
                <a:sym typeface="Poppins Medium"/>
              </a:rPr>
              <a:t>About Us</a:t>
            </a:r>
            <a:endParaRPr sz="1100"/>
          </a:p>
        </p:txBody>
      </p:sp>
      <p:sp>
        <p:nvSpPr>
          <p:cNvPr id="604" name="Google Shape;604;p38">
            <a:hlinkClick action="ppaction://hlinksldjump" r:id="rId6"/>
          </p:cNvPr>
          <p:cNvSpPr/>
          <p:nvPr/>
        </p:nvSpPr>
        <p:spPr>
          <a:xfrm>
            <a:off x="304109" y="971141"/>
            <a:ext cx="147840" cy="153083"/>
          </a:xfrm>
          <a:custGeom>
            <a:rect b="b" l="l" r="r" t="t"/>
            <a:pathLst>
              <a:path extrusionOk="0" h="3923333" w="3788950">
                <a:moveTo>
                  <a:pt x="3715304" y="3556921"/>
                </a:moveTo>
                <a:cubicBezTo>
                  <a:pt x="3417934" y="3247644"/>
                  <a:pt x="3120754" y="2938177"/>
                  <a:pt x="2822431" y="2629852"/>
                </a:cubicBezTo>
                <a:cubicBezTo>
                  <a:pt x="2800618" y="2607278"/>
                  <a:pt x="2801380" y="2594896"/>
                  <a:pt x="2820430" y="2571845"/>
                </a:cubicBezTo>
                <a:cubicBezTo>
                  <a:pt x="2925872" y="2444020"/>
                  <a:pt x="3006740" y="2301240"/>
                  <a:pt x="3065128" y="2146459"/>
                </a:cubicBezTo>
                <a:cubicBezTo>
                  <a:pt x="3164950" y="1881950"/>
                  <a:pt x="3194668" y="1608868"/>
                  <a:pt x="3148186" y="1330071"/>
                </a:cubicBezTo>
                <a:cubicBezTo>
                  <a:pt x="3084749" y="949643"/>
                  <a:pt x="2904060" y="632936"/>
                  <a:pt x="2612214" y="381476"/>
                </a:cubicBezTo>
                <a:cubicBezTo>
                  <a:pt x="2402569" y="200787"/>
                  <a:pt x="2160824" y="83630"/>
                  <a:pt x="1888600" y="29432"/>
                </a:cubicBezTo>
                <a:cubicBezTo>
                  <a:pt x="1832116" y="18193"/>
                  <a:pt x="1773823" y="17336"/>
                  <a:pt x="1718483" y="0"/>
                </a:cubicBezTo>
                <a:lnTo>
                  <a:pt x="1695528" y="0"/>
                </a:lnTo>
                <a:cubicBezTo>
                  <a:pt x="1688765" y="6668"/>
                  <a:pt x="1680288" y="2953"/>
                  <a:pt x="1672573" y="3905"/>
                </a:cubicBezTo>
                <a:cubicBezTo>
                  <a:pt x="1664857" y="2858"/>
                  <a:pt x="1656285" y="6572"/>
                  <a:pt x="1649617" y="0"/>
                </a:cubicBezTo>
                <a:lnTo>
                  <a:pt x="1511695" y="0"/>
                </a:lnTo>
                <a:cubicBezTo>
                  <a:pt x="1507123" y="5048"/>
                  <a:pt x="1501027" y="3715"/>
                  <a:pt x="1495312" y="3905"/>
                </a:cubicBezTo>
                <a:cubicBezTo>
                  <a:pt x="1490931" y="3905"/>
                  <a:pt x="1486549" y="3905"/>
                  <a:pt x="1482073" y="3905"/>
                </a:cubicBezTo>
                <a:cubicBezTo>
                  <a:pt x="1476358" y="3619"/>
                  <a:pt x="1470262" y="4953"/>
                  <a:pt x="1465690" y="0"/>
                </a:cubicBezTo>
                <a:lnTo>
                  <a:pt x="1442734" y="0"/>
                </a:lnTo>
                <a:cubicBezTo>
                  <a:pt x="1422256" y="14764"/>
                  <a:pt x="1397491" y="11240"/>
                  <a:pt x="1374726" y="14288"/>
                </a:cubicBezTo>
                <a:cubicBezTo>
                  <a:pt x="1123456" y="46958"/>
                  <a:pt x="894475" y="137827"/>
                  <a:pt x="686926" y="281369"/>
                </a:cubicBezTo>
                <a:cubicBezTo>
                  <a:pt x="446705" y="447485"/>
                  <a:pt x="265635" y="664464"/>
                  <a:pt x="143429" y="930402"/>
                </a:cubicBezTo>
                <a:cubicBezTo>
                  <a:pt x="11317" y="1218057"/>
                  <a:pt x="-29069" y="1519142"/>
                  <a:pt x="20366" y="1830229"/>
                </a:cubicBezTo>
                <a:cubicBezTo>
                  <a:pt x="79516" y="2202275"/>
                  <a:pt x="252967" y="2514886"/>
                  <a:pt x="534145" y="2766251"/>
                </a:cubicBezTo>
                <a:cubicBezTo>
                  <a:pt x="764269" y="2971895"/>
                  <a:pt x="1032112" y="3102293"/>
                  <a:pt x="1337102" y="3148298"/>
                </a:cubicBezTo>
                <a:cubicBezTo>
                  <a:pt x="1741724" y="3209354"/>
                  <a:pt x="2118057" y="3128963"/>
                  <a:pt x="2460385" y="2901791"/>
                </a:cubicBezTo>
                <a:cubicBezTo>
                  <a:pt x="2485722" y="2885027"/>
                  <a:pt x="2498009" y="2886456"/>
                  <a:pt x="2519059" y="2908364"/>
                </a:cubicBezTo>
                <a:cubicBezTo>
                  <a:pt x="2817383" y="3220212"/>
                  <a:pt x="3116944" y="3531013"/>
                  <a:pt x="3416219" y="3842004"/>
                </a:cubicBezTo>
                <a:cubicBezTo>
                  <a:pt x="3426792" y="3853053"/>
                  <a:pt x="3437841" y="3863721"/>
                  <a:pt x="3449461" y="3873722"/>
                </a:cubicBezTo>
                <a:cubicBezTo>
                  <a:pt x="3547950" y="3958304"/>
                  <a:pt x="3698635" y="3931444"/>
                  <a:pt x="3761786" y="3818192"/>
                </a:cubicBezTo>
                <a:cubicBezTo>
                  <a:pt x="3810078" y="3731609"/>
                  <a:pt x="3793600" y="3638360"/>
                  <a:pt x="3715400" y="3557016"/>
                </a:cubicBezTo>
                <a:close/>
                <a:moveTo>
                  <a:pt x="1586086" y="2754535"/>
                </a:moveTo>
                <a:cubicBezTo>
                  <a:pt x="944291" y="2758059"/>
                  <a:pt x="415273" y="2229517"/>
                  <a:pt x="414701" y="1584389"/>
                </a:cubicBezTo>
                <a:cubicBezTo>
                  <a:pt x="414225" y="939832"/>
                  <a:pt x="941434" y="412623"/>
                  <a:pt x="1585609" y="413480"/>
                </a:cubicBezTo>
                <a:cubicBezTo>
                  <a:pt x="2230738" y="414337"/>
                  <a:pt x="2758137" y="943261"/>
                  <a:pt x="2754803" y="1585817"/>
                </a:cubicBezTo>
                <a:cubicBezTo>
                  <a:pt x="2751469" y="2232374"/>
                  <a:pt x="2232833" y="2750915"/>
                  <a:pt x="1586086" y="2754440"/>
                </a:cubicBezTo>
                <a:close/>
              </a:path>
            </a:pathLst>
          </a:custGeom>
          <a:solidFill>
            <a:srgbClr val="C1C1C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605" name="Google Shape;605;p38">
            <a:hlinkClick action="ppaction://hlinksldjump" r:id="rId7"/>
          </p:cNvPr>
          <p:cNvSpPr txBox="1"/>
          <p:nvPr/>
        </p:nvSpPr>
        <p:spPr>
          <a:xfrm>
            <a:off x="651992" y="1313842"/>
            <a:ext cx="803345" cy="207749"/>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900">
                <a:solidFill>
                  <a:srgbClr val="B4B5B2"/>
                </a:solidFill>
                <a:latin typeface="Poppins Medium"/>
                <a:ea typeface="Poppins Medium"/>
                <a:cs typeface="Poppins Medium"/>
                <a:sym typeface="Poppins Medium"/>
              </a:rPr>
              <a:t>Our  Teams</a:t>
            </a:r>
            <a:endParaRPr sz="1100"/>
          </a:p>
        </p:txBody>
      </p:sp>
      <p:grpSp>
        <p:nvGrpSpPr>
          <p:cNvPr id="606" name="Google Shape;606;p38"/>
          <p:cNvGrpSpPr/>
          <p:nvPr/>
        </p:nvGrpSpPr>
        <p:grpSpPr>
          <a:xfrm>
            <a:off x="323492" y="1323388"/>
            <a:ext cx="132971" cy="153587"/>
            <a:chOff x="431322" y="1764517"/>
            <a:chExt cx="177294" cy="204783"/>
          </a:xfrm>
        </p:grpSpPr>
        <p:sp>
          <p:nvSpPr>
            <p:cNvPr id="607" name="Google Shape;607;p38">
              <a:hlinkClick action="ppaction://hlinksldjump" r:id="rId8"/>
            </p:cNvPr>
            <p:cNvSpPr/>
            <p:nvPr/>
          </p:nvSpPr>
          <p:spPr>
            <a:xfrm>
              <a:off x="431322" y="1765205"/>
              <a:ext cx="15953" cy="203670"/>
            </a:xfrm>
            <a:custGeom>
              <a:rect b="b" l="l" r="r" t="t"/>
              <a:pathLst>
                <a:path extrusionOk="0" h="1078327" w="84464">
                  <a:moveTo>
                    <a:pt x="42232" y="0"/>
                  </a:moveTo>
                  <a:cubicBezTo>
                    <a:pt x="65556" y="0"/>
                    <a:pt x="84464" y="18908"/>
                    <a:pt x="84464" y="42232"/>
                  </a:cubicBezTo>
                  <a:lnTo>
                    <a:pt x="84464" y="1036095"/>
                  </a:lnTo>
                  <a:cubicBezTo>
                    <a:pt x="84464" y="1059419"/>
                    <a:pt x="65556" y="1078327"/>
                    <a:pt x="42232" y="1078327"/>
                  </a:cubicBezTo>
                  <a:lnTo>
                    <a:pt x="42232" y="1078327"/>
                  </a:lnTo>
                  <a:cubicBezTo>
                    <a:pt x="18908" y="1078327"/>
                    <a:pt x="0" y="1059419"/>
                    <a:pt x="0" y="1036095"/>
                  </a:cubicBezTo>
                  <a:lnTo>
                    <a:pt x="0" y="42232"/>
                  </a:lnTo>
                  <a:cubicBezTo>
                    <a:pt x="0" y="18908"/>
                    <a:pt x="18908" y="0"/>
                    <a:pt x="42232" y="0"/>
                  </a:cubicBezTo>
                  <a:close/>
                </a:path>
              </a:pathLst>
            </a:custGeom>
            <a:solidFill>
              <a:srgbClr val="C1C1C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608" name="Google Shape;608;p38">
              <a:hlinkClick action="ppaction://hlinksldjump" r:id="rId9"/>
            </p:cNvPr>
            <p:cNvSpPr/>
            <p:nvPr/>
          </p:nvSpPr>
          <p:spPr>
            <a:xfrm>
              <a:off x="469291" y="1765205"/>
              <a:ext cx="15953" cy="203670"/>
            </a:xfrm>
            <a:custGeom>
              <a:rect b="b" l="l" r="r" t="t"/>
              <a:pathLst>
                <a:path extrusionOk="0" h="1078327" w="84464">
                  <a:moveTo>
                    <a:pt x="42232" y="0"/>
                  </a:moveTo>
                  <a:cubicBezTo>
                    <a:pt x="65556" y="0"/>
                    <a:pt x="84464" y="18908"/>
                    <a:pt x="84464" y="42232"/>
                  </a:cubicBezTo>
                  <a:lnTo>
                    <a:pt x="84464" y="1036095"/>
                  </a:lnTo>
                  <a:cubicBezTo>
                    <a:pt x="84464" y="1059419"/>
                    <a:pt x="65556" y="1078327"/>
                    <a:pt x="42232" y="1078327"/>
                  </a:cubicBezTo>
                  <a:lnTo>
                    <a:pt x="42232" y="1078327"/>
                  </a:lnTo>
                  <a:cubicBezTo>
                    <a:pt x="18908" y="1078327"/>
                    <a:pt x="0" y="1059419"/>
                    <a:pt x="0" y="1036095"/>
                  </a:cubicBezTo>
                  <a:lnTo>
                    <a:pt x="0" y="42232"/>
                  </a:lnTo>
                  <a:cubicBezTo>
                    <a:pt x="0" y="18908"/>
                    <a:pt x="18908" y="0"/>
                    <a:pt x="42232" y="0"/>
                  </a:cubicBezTo>
                  <a:close/>
                </a:path>
              </a:pathLst>
            </a:custGeom>
            <a:solidFill>
              <a:srgbClr val="C1C1C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609" name="Google Shape;609;p38">
              <a:hlinkClick action="ppaction://hlinksldjump" r:id="rId10"/>
            </p:cNvPr>
            <p:cNvSpPr/>
            <p:nvPr/>
          </p:nvSpPr>
          <p:spPr>
            <a:xfrm>
              <a:off x="509599" y="1764517"/>
              <a:ext cx="99017" cy="204783"/>
            </a:xfrm>
            <a:custGeom>
              <a:rect b="b" l="l" r="r" t="t"/>
              <a:pathLst>
                <a:path extrusionOk="0" h="1084222" w="524241">
                  <a:moveTo>
                    <a:pt x="482010" y="1083659"/>
                  </a:moveTo>
                  <a:lnTo>
                    <a:pt x="42232" y="1083659"/>
                  </a:lnTo>
                  <a:cubicBezTo>
                    <a:pt x="19145" y="1083659"/>
                    <a:pt x="0" y="1064514"/>
                    <a:pt x="0" y="1041427"/>
                  </a:cubicBezTo>
                  <a:lnTo>
                    <a:pt x="0" y="41933"/>
                  </a:lnTo>
                  <a:cubicBezTo>
                    <a:pt x="0" y="27293"/>
                    <a:pt x="7320" y="13778"/>
                    <a:pt x="19708" y="6458"/>
                  </a:cubicBezTo>
                  <a:cubicBezTo>
                    <a:pt x="31533" y="-1425"/>
                    <a:pt x="47300" y="-1988"/>
                    <a:pt x="60251" y="4206"/>
                  </a:cubicBezTo>
                  <a:lnTo>
                    <a:pt x="500029" y="213114"/>
                  </a:lnTo>
                  <a:cubicBezTo>
                    <a:pt x="514669" y="219871"/>
                    <a:pt x="524242" y="235075"/>
                    <a:pt x="524242" y="251405"/>
                  </a:cubicBezTo>
                  <a:lnTo>
                    <a:pt x="524242" y="1041990"/>
                  </a:lnTo>
                  <a:cubicBezTo>
                    <a:pt x="524242" y="1065077"/>
                    <a:pt x="505096" y="1084222"/>
                    <a:pt x="482010" y="1084222"/>
                  </a:cubicBezTo>
                  <a:close/>
                  <a:moveTo>
                    <a:pt x="84464" y="999195"/>
                  </a:moveTo>
                  <a:lnTo>
                    <a:pt x="439777" y="999195"/>
                  </a:lnTo>
                  <a:lnTo>
                    <a:pt x="439777" y="277307"/>
                  </a:lnTo>
                  <a:lnTo>
                    <a:pt x="84464" y="108941"/>
                  </a:lnTo>
                  <a:lnTo>
                    <a:pt x="84464" y="999195"/>
                  </a:lnTo>
                  <a:close/>
                </a:path>
              </a:pathLst>
            </a:custGeom>
            <a:solidFill>
              <a:srgbClr val="C1C1C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
        <p:nvSpPr>
          <p:cNvPr id="610" name="Google Shape;610;p38">
            <a:hlinkClick action="ppaction://hlinksldjump" r:id="rId11"/>
          </p:cNvPr>
          <p:cNvSpPr txBox="1"/>
          <p:nvPr/>
        </p:nvSpPr>
        <p:spPr>
          <a:xfrm>
            <a:off x="651992" y="1650656"/>
            <a:ext cx="598963" cy="207749"/>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900">
                <a:solidFill>
                  <a:srgbClr val="B4B5B2"/>
                </a:solidFill>
                <a:latin typeface="Poppins Medium"/>
                <a:ea typeface="Poppins Medium"/>
                <a:cs typeface="Poppins Medium"/>
                <a:sym typeface="Poppins Medium"/>
              </a:rPr>
              <a:t>Agenda</a:t>
            </a:r>
            <a:endParaRPr sz="1100"/>
          </a:p>
        </p:txBody>
      </p:sp>
      <p:grpSp>
        <p:nvGrpSpPr>
          <p:cNvPr id="611" name="Google Shape;611;p38"/>
          <p:cNvGrpSpPr/>
          <p:nvPr/>
        </p:nvGrpSpPr>
        <p:grpSpPr>
          <a:xfrm>
            <a:off x="323491" y="1661080"/>
            <a:ext cx="152753" cy="152753"/>
            <a:chOff x="431322" y="2214773"/>
            <a:chExt cx="203670" cy="203670"/>
          </a:xfrm>
        </p:grpSpPr>
        <p:sp>
          <p:nvSpPr>
            <p:cNvPr id="612" name="Google Shape;612;p38">
              <a:hlinkClick action="ppaction://hlinksldjump" r:id="rId12"/>
            </p:cNvPr>
            <p:cNvSpPr/>
            <p:nvPr/>
          </p:nvSpPr>
          <p:spPr>
            <a:xfrm>
              <a:off x="431322" y="2214773"/>
              <a:ext cx="203670" cy="203670"/>
            </a:xfrm>
            <a:prstGeom prst="roundRect">
              <a:avLst>
                <a:gd fmla="val 12600" name="adj"/>
              </a:avLst>
            </a:prstGeom>
            <a:solidFill>
              <a:srgbClr val="C1C1C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pic>
          <p:nvPicPr>
            <p:cNvPr descr="Add with solid fill" id="613" name="Google Shape;613;p38">
              <a:hlinkClick action="ppaction://hlinksldjump" r:id="rId13"/>
            </p:cNvPr>
            <p:cNvPicPr preferRelativeResize="0"/>
            <p:nvPr/>
          </p:nvPicPr>
          <p:blipFill rotWithShape="1">
            <a:blip r:embed="rId14">
              <a:alphaModFix/>
            </a:blip>
            <a:srcRect b="0" l="0" r="0" t="0"/>
            <a:stretch/>
          </p:blipFill>
          <p:spPr>
            <a:xfrm>
              <a:off x="472263" y="2255714"/>
              <a:ext cx="121788" cy="121788"/>
            </a:xfrm>
            <a:prstGeom prst="rect">
              <a:avLst/>
            </a:prstGeom>
            <a:noFill/>
            <a:ln>
              <a:noFill/>
            </a:ln>
          </p:spPr>
        </p:pic>
      </p:grpSp>
      <p:grpSp>
        <p:nvGrpSpPr>
          <p:cNvPr id="614" name="Google Shape;614;p38"/>
          <p:cNvGrpSpPr/>
          <p:nvPr/>
        </p:nvGrpSpPr>
        <p:grpSpPr>
          <a:xfrm>
            <a:off x="323492" y="1995130"/>
            <a:ext cx="152752" cy="152752"/>
            <a:chOff x="431321" y="3254199"/>
            <a:chExt cx="265483" cy="265483"/>
          </a:xfrm>
        </p:grpSpPr>
        <p:sp>
          <p:nvSpPr>
            <p:cNvPr id="615" name="Google Shape;615;p38">
              <a:hlinkClick action="ppaction://hlinksldjump" r:id="rId15"/>
            </p:cNvPr>
            <p:cNvSpPr/>
            <p:nvPr/>
          </p:nvSpPr>
          <p:spPr>
            <a:xfrm>
              <a:off x="431321" y="3254199"/>
              <a:ext cx="265483" cy="265483"/>
            </a:xfrm>
            <a:prstGeom prst="roundRect">
              <a:avLst>
                <a:gd fmla="val 12600" name="adj"/>
              </a:avLst>
            </a:prstGeom>
            <a:gradFill>
              <a:gsLst>
                <a:gs pos="0">
                  <a:srgbClr val="4224B0"/>
                </a:gs>
                <a:gs pos="11000">
                  <a:srgbClr val="4224B0"/>
                </a:gs>
                <a:gs pos="100000">
                  <a:srgbClr val="7F93A0"/>
                </a:gs>
              </a:gsLst>
              <a:lin ang="2700000" scaled="0"/>
            </a:gra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descr="Heart with solid fill" id="616" name="Google Shape;616;p38">
              <a:hlinkClick action="ppaction://hlinksldjump" r:id="rId16"/>
            </p:cNvPr>
            <p:cNvSpPr/>
            <p:nvPr/>
          </p:nvSpPr>
          <p:spPr>
            <a:xfrm>
              <a:off x="498181" y="3324518"/>
              <a:ext cx="131762" cy="124845"/>
            </a:xfrm>
            <a:custGeom>
              <a:rect b="b" l="l" r="r" t="t"/>
              <a:pathLst>
                <a:path extrusionOk="0" h="613696" w="647700">
                  <a:moveTo>
                    <a:pt x="323850" y="127922"/>
                  </a:moveTo>
                  <a:cubicBezTo>
                    <a:pt x="203835" y="-110203"/>
                    <a:pt x="0" y="32672"/>
                    <a:pt x="0" y="166022"/>
                  </a:cubicBezTo>
                  <a:cubicBezTo>
                    <a:pt x="0" y="366047"/>
                    <a:pt x="323850" y="613697"/>
                    <a:pt x="323850" y="613697"/>
                  </a:cubicBezTo>
                  <a:cubicBezTo>
                    <a:pt x="323850" y="613697"/>
                    <a:pt x="647700" y="366047"/>
                    <a:pt x="647700" y="166022"/>
                  </a:cubicBezTo>
                  <a:cubicBezTo>
                    <a:pt x="647700" y="32672"/>
                    <a:pt x="443865" y="-110203"/>
                    <a:pt x="323850" y="127922"/>
                  </a:cubicBezTo>
                  <a:close/>
                </a:path>
              </a:pathLst>
            </a:custGeom>
            <a:solidFill>
              <a:srgbClr val="B4B5B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
        <p:nvSpPr>
          <p:cNvPr id="617" name="Google Shape;617;p38">
            <a:hlinkClick action="ppaction://hlinksldjump" r:id="rId17"/>
          </p:cNvPr>
          <p:cNvSpPr txBox="1"/>
          <p:nvPr/>
        </p:nvSpPr>
        <p:spPr>
          <a:xfrm>
            <a:off x="651992" y="1987469"/>
            <a:ext cx="861053" cy="207749"/>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900">
                <a:solidFill>
                  <a:srgbClr val="B4B5B2"/>
                </a:solidFill>
                <a:latin typeface="Poppins Medium"/>
                <a:ea typeface="Poppins Medium"/>
                <a:cs typeface="Poppins Medium"/>
                <a:sym typeface="Poppins Medium"/>
              </a:rPr>
              <a:t>Our Services</a:t>
            </a:r>
            <a:endParaRPr sz="1100"/>
          </a:p>
        </p:txBody>
      </p:sp>
      <p:cxnSp>
        <p:nvCxnSpPr>
          <p:cNvPr id="618" name="Google Shape;618;p38"/>
          <p:cNvCxnSpPr/>
          <p:nvPr/>
        </p:nvCxnSpPr>
        <p:spPr>
          <a:xfrm>
            <a:off x="253142" y="2402327"/>
            <a:ext cx="1750219" cy="0"/>
          </a:xfrm>
          <a:prstGeom prst="straightConnector1">
            <a:avLst/>
          </a:prstGeom>
          <a:noFill/>
          <a:ln cap="flat" cmpd="sng" w="9525">
            <a:solidFill>
              <a:srgbClr val="555554"/>
            </a:solidFill>
            <a:prstDash val="solid"/>
            <a:miter lim="800000"/>
            <a:headEnd len="sm" w="sm" type="none"/>
            <a:tailEnd len="sm" w="sm" type="none"/>
          </a:ln>
        </p:spPr>
      </p:cxnSp>
      <p:sp>
        <p:nvSpPr>
          <p:cNvPr id="619" name="Google Shape;619;p38">
            <a:hlinkClick action="ppaction://hlinksldjump" r:id="rId18"/>
          </p:cNvPr>
          <p:cNvSpPr txBox="1"/>
          <p:nvPr/>
        </p:nvSpPr>
        <p:spPr>
          <a:xfrm>
            <a:off x="651992" y="2609435"/>
            <a:ext cx="971660" cy="207749"/>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900">
                <a:solidFill>
                  <a:srgbClr val="1ED760"/>
                </a:solidFill>
                <a:latin typeface="Poppins Medium"/>
                <a:ea typeface="Poppins Medium"/>
                <a:cs typeface="Poppins Medium"/>
                <a:sym typeface="Poppins Medium"/>
              </a:rPr>
              <a:t>Achievements</a:t>
            </a:r>
            <a:endParaRPr sz="1100"/>
          </a:p>
        </p:txBody>
      </p:sp>
      <p:sp>
        <p:nvSpPr>
          <p:cNvPr id="620" name="Google Shape;620;p38">
            <a:hlinkClick action="ppaction://hlinksldjump" r:id="rId19"/>
          </p:cNvPr>
          <p:cNvSpPr/>
          <p:nvPr/>
        </p:nvSpPr>
        <p:spPr>
          <a:xfrm>
            <a:off x="352879" y="2609435"/>
            <a:ext cx="116064" cy="153590"/>
          </a:xfrm>
          <a:custGeom>
            <a:rect b="b" l="l" r="r" t="t"/>
            <a:pathLst>
              <a:path extrusionOk="0" h="621030" w="469298">
                <a:moveTo>
                  <a:pt x="467584" y="62389"/>
                </a:moveTo>
                <a:cubicBezTo>
                  <a:pt x="461298" y="29813"/>
                  <a:pt x="431294" y="-95"/>
                  <a:pt x="394242" y="0"/>
                </a:cubicBezTo>
                <a:cubicBezTo>
                  <a:pt x="287847" y="286"/>
                  <a:pt x="181453" y="0"/>
                  <a:pt x="75059" y="191"/>
                </a:cubicBezTo>
                <a:cubicBezTo>
                  <a:pt x="67248" y="191"/>
                  <a:pt x="59343" y="762"/>
                  <a:pt x="51913" y="3715"/>
                </a:cubicBezTo>
                <a:cubicBezTo>
                  <a:pt x="23910" y="15145"/>
                  <a:pt x="6860" y="35624"/>
                  <a:pt x="1240" y="65342"/>
                </a:cubicBezTo>
                <a:cubicBezTo>
                  <a:pt x="-665" y="75533"/>
                  <a:pt x="192" y="85916"/>
                  <a:pt x="192" y="96203"/>
                </a:cubicBezTo>
                <a:cubicBezTo>
                  <a:pt x="192" y="260985"/>
                  <a:pt x="192" y="425672"/>
                  <a:pt x="192" y="590455"/>
                </a:cubicBezTo>
                <a:cubicBezTo>
                  <a:pt x="192" y="608838"/>
                  <a:pt x="6384" y="617125"/>
                  <a:pt x="22671" y="621030"/>
                </a:cubicBezTo>
                <a:lnTo>
                  <a:pt x="32387" y="621030"/>
                </a:lnTo>
                <a:cubicBezTo>
                  <a:pt x="37626" y="620268"/>
                  <a:pt x="42483" y="618744"/>
                  <a:pt x="46674" y="615315"/>
                </a:cubicBezTo>
                <a:cubicBezTo>
                  <a:pt x="51437" y="611315"/>
                  <a:pt x="56771" y="607981"/>
                  <a:pt x="61819" y="604171"/>
                </a:cubicBezTo>
                <a:cubicBezTo>
                  <a:pt x="117064" y="562737"/>
                  <a:pt x="172214" y="521399"/>
                  <a:pt x="227364" y="479965"/>
                </a:cubicBezTo>
                <a:cubicBezTo>
                  <a:pt x="232380" y="476155"/>
                  <a:pt x="237333" y="476091"/>
                  <a:pt x="242223" y="479774"/>
                </a:cubicBezTo>
                <a:cubicBezTo>
                  <a:pt x="301754" y="524447"/>
                  <a:pt x="361380" y="569119"/>
                  <a:pt x="420912" y="613791"/>
                </a:cubicBezTo>
                <a:cubicBezTo>
                  <a:pt x="425484" y="617220"/>
                  <a:pt x="430151" y="620078"/>
                  <a:pt x="435866" y="621030"/>
                </a:cubicBezTo>
                <a:lnTo>
                  <a:pt x="445581" y="621030"/>
                </a:lnTo>
                <a:cubicBezTo>
                  <a:pt x="462155" y="617792"/>
                  <a:pt x="469108" y="609410"/>
                  <a:pt x="469299" y="592265"/>
                </a:cubicBezTo>
                <a:cubicBezTo>
                  <a:pt x="469299" y="591027"/>
                  <a:pt x="469299" y="589884"/>
                  <a:pt x="469299" y="588645"/>
                </a:cubicBezTo>
                <a:cubicBezTo>
                  <a:pt x="469299" y="419100"/>
                  <a:pt x="469299" y="249460"/>
                  <a:pt x="469299" y="79915"/>
                </a:cubicBezTo>
                <a:cubicBezTo>
                  <a:pt x="469299" y="74009"/>
                  <a:pt x="468822" y="68199"/>
                  <a:pt x="467679" y="62484"/>
                </a:cubicBezTo>
                <a:close/>
                <a:moveTo>
                  <a:pt x="415292" y="543211"/>
                </a:moveTo>
                <a:cubicBezTo>
                  <a:pt x="382716" y="518732"/>
                  <a:pt x="351093" y="495015"/>
                  <a:pt x="319470" y="471297"/>
                </a:cubicBezTo>
                <a:cubicBezTo>
                  <a:pt x="297372" y="454724"/>
                  <a:pt x="275274" y="438055"/>
                  <a:pt x="253176" y="421577"/>
                </a:cubicBezTo>
                <a:cubicBezTo>
                  <a:pt x="239937" y="411671"/>
                  <a:pt x="229459" y="411766"/>
                  <a:pt x="216315" y="421577"/>
                </a:cubicBezTo>
                <a:cubicBezTo>
                  <a:pt x="164022" y="460820"/>
                  <a:pt x="111730" y="500063"/>
                  <a:pt x="59438" y="539211"/>
                </a:cubicBezTo>
                <a:cubicBezTo>
                  <a:pt x="58009" y="540258"/>
                  <a:pt x="56580" y="541306"/>
                  <a:pt x="55152" y="542354"/>
                </a:cubicBezTo>
                <a:cubicBezTo>
                  <a:pt x="53151" y="541116"/>
                  <a:pt x="54009" y="539306"/>
                  <a:pt x="54009" y="537877"/>
                </a:cubicBezTo>
                <a:cubicBezTo>
                  <a:pt x="54009" y="385191"/>
                  <a:pt x="54009" y="232601"/>
                  <a:pt x="54009" y="79915"/>
                </a:cubicBezTo>
                <a:cubicBezTo>
                  <a:pt x="54009" y="62770"/>
                  <a:pt x="64391" y="52388"/>
                  <a:pt x="81536" y="52388"/>
                </a:cubicBezTo>
                <a:cubicBezTo>
                  <a:pt x="183739" y="52388"/>
                  <a:pt x="285847" y="52388"/>
                  <a:pt x="388050" y="52388"/>
                </a:cubicBezTo>
                <a:cubicBezTo>
                  <a:pt x="405195" y="52388"/>
                  <a:pt x="415578" y="62770"/>
                  <a:pt x="415578" y="79915"/>
                </a:cubicBezTo>
                <a:cubicBezTo>
                  <a:pt x="415578" y="232601"/>
                  <a:pt x="415578" y="385191"/>
                  <a:pt x="415578" y="537877"/>
                </a:cubicBezTo>
                <a:cubicBezTo>
                  <a:pt x="415578" y="539211"/>
                  <a:pt x="415482" y="540544"/>
                  <a:pt x="415387" y="543020"/>
                </a:cubicBezTo>
                <a:close/>
              </a:path>
            </a:pathLst>
          </a:custGeom>
          <a:solidFill>
            <a:srgbClr val="1ED760"/>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621" name="Google Shape;621;p38">
            <a:hlinkClick action="ppaction://hlinksldjump" r:id="rId20"/>
          </p:cNvPr>
          <p:cNvSpPr txBox="1"/>
          <p:nvPr/>
        </p:nvSpPr>
        <p:spPr>
          <a:xfrm>
            <a:off x="651992" y="2949011"/>
            <a:ext cx="739625" cy="207749"/>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900">
                <a:solidFill>
                  <a:srgbClr val="B4B5B2"/>
                </a:solidFill>
                <a:latin typeface="Poppins Medium"/>
                <a:ea typeface="Poppins Medium"/>
                <a:cs typeface="Poppins Medium"/>
                <a:sym typeface="Poppins Medium"/>
              </a:rPr>
              <a:t>Our Goals </a:t>
            </a:r>
            <a:endParaRPr sz="1100"/>
          </a:p>
        </p:txBody>
      </p:sp>
      <p:sp>
        <p:nvSpPr>
          <p:cNvPr id="622" name="Google Shape;622;p38">
            <a:hlinkClick action="ppaction://hlinksldjump" r:id="rId21"/>
          </p:cNvPr>
          <p:cNvSpPr/>
          <p:nvPr/>
        </p:nvSpPr>
        <p:spPr>
          <a:xfrm>
            <a:off x="343018" y="2968523"/>
            <a:ext cx="131194" cy="154369"/>
          </a:xfrm>
          <a:custGeom>
            <a:rect b="b" l="l" r="r" t="t"/>
            <a:pathLst>
              <a:path extrusionOk="0" h="299233" w="254310">
                <a:moveTo>
                  <a:pt x="250564" y="139515"/>
                </a:moveTo>
                <a:cubicBezTo>
                  <a:pt x="238951" y="123995"/>
                  <a:pt x="227338" y="108453"/>
                  <a:pt x="215595" y="93041"/>
                </a:cubicBezTo>
                <a:cubicBezTo>
                  <a:pt x="213782" y="90667"/>
                  <a:pt x="213458" y="89221"/>
                  <a:pt x="215466" y="86609"/>
                </a:cubicBezTo>
                <a:cubicBezTo>
                  <a:pt x="227273" y="71218"/>
                  <a:pt x="238800" y="55655"/>
                  <a:pt x="250434" y="40135"/>
                </a:cubicBezTo>
                <a:cubicBezTo>
                  <a:pt x="252355" y="37588"/>
                  <a:pt x="253910" y="34890"/>
                  <a:pt x="254190" y="31631"/>
                </a:cubicBezTo>
                <a:cubicBezTo>
                  <a:pt x="255054" y="21896"/>
                  <a:pt x="248341" y="14924"/>
                  <a:pt x="238001" y="14924"/>
                </a:cubicBezTo>
                <a:cubicBezTo>
                  <a:pt x="179785" y="14924"/>
                  <a:pt x="121569" y="14924"/>
                  <a:pt x="63353" y="14967"/>
                </a:cubicBezTo>
                <a:cubicBezTo>
                  <a:pt x="61001" y="14967"/>
                  <a:pt x="59835" y="14773"/>
                  <a:pt x="59360" y="11923"/>
                </a:cubicBezTo>
                <a:cubicBezTo>
                  <a:pt x="58173" y="5102"/>
                  <a:pt x="52539" y="418"/>
                  <a:pt x="45999" y="30"/>
                </a:cubicBezTo>
                <a:cubicBezTo>
                  <a:pt x="38962" y="-380"/>
                  <a:pt x="32983" y="3483"/>
                  <a:pt x="30716" y="9916"/>
                </a:cubicBezTo>
                <a:cubicBezTo>
                  <a:pt x="29896" y="12269"/>
                  <a:pt x="29788" y="14708"/>
                  <a:pt x="29788" y="17169"/>
                </a:cubicBezTo>
                <a:cubicBezTo>
                  <a:pt x="29788" y="58310"/>
                  <a:pt x="29788" y="99474"/>
                  <a:pt x="29788" y="140615"/>
                </a:cubicBezTo>
                <a:lnTo>
                  <a:pt x="29788" y="156049"/>
                </a:lnTo>
                <a:cubicBezTo>
                  <a:pt x="29788" y="192636"/>
                  <a:pt x="29745" y="229223"/>
                  <a:pt x="29853" y="265811"/>
                </a:cubicBezTo>
                <a:cubicBezTo>
                  <a:pt x="29853" y="268725"/>
                  <a:pt x="29141" y="269631"/>
                  <a:pt x="26205" y="269437"/>
                </a:cubicBezTo>
                <a:cubicBezTo>
                  <a:pt x="22255" y="269178"/>
                  <a:pt x="18262" y="269286"/>
                  <a:pt x="14290" y="269437"/>
                </a:cubicBezTo>
                <a:cubicBezTo>
                  <a:pt x="6152" y="269761"/>
                  <a:pt x="43" y="276129"/>
                  <a:pt x="0" y="284180"/>
                </a:cubicBezTo>
                <a:cubicBezTo>
                  <a:pt x="-43" y="292274"/>
                  <a:pt x="5979" y="299031"/>
                  <a:pt x="14052" y="299095"/>
                </a:cubicBezTo>
                <a:cubicBezTo>
                  <a:pt x="34515" y="299290"/>
                  <a:pt x="54957" y="299268"/>
                  <a:pt x="75420" y="299095"/>
                </a:cubicBezTo>
                <a:cubicBezTo>
                  <a:pt x="83493" y="299031"/>
                  <a:pt x="89709" y="292318"/>
                  <a:pt x="89752" y="284331"/>
                </a:cubicBezTo>
                <a:cubicBezTo>
                  <a:pt x="89796" y="276258"/>
                  <a:pt x="83449" y="269696"/>
                  <a:pt x="75182" y="269415"/>
                </a:cubicBezTo>
                <a:cubicBezTo>
                  <a:pt x="71211" y="269286"/>
                  <a:pt x="67217" y="269156"/>
                  <a:pt x="63267" y="269437"/>
                </a:cubicBezTo>
                <a:cubicBezTo>
                  <a:pt x="60202" y="269674"/>
                  <a:pt x="59706" y="268552"/>
                  <a:pt x="59706" y="265746"/>
                </a:cubicBezTo>
                <a:cubicBezTo>
                  <a:pt x="59813" y="233238"/>
                  <a:pt x="59813" y="200752"/>
                  <a:pt x="59706" y="168245"/>
                </a:cubicBezTo>
                <a:cubicBezTo>
                  <a:pt x="59706" y="165266"/>
                  <a:pt x="60245" y="164381"/>
                  <a:pt x="63440" y="164381"/>
                </a:cubicBezTo>
                <a:cubicBezTo>
                  <a:pt x="120965" y="164489"/>
                  <a:pt x="178469" y="164467"/>
                  <a:pt x="235994" y="164467"/>
                </a:cubicBezTo>
                <a:cubicBezTo>
                  <a:pt x="237505" y="164467"/>
                  <a:pt x="239037" y="164467"/>
                  <a:pt x="240548" y="164381"/>
                </a:cubicBezTo>
                <a:cubicBezTo>
                  <a:pt x="244736" y="164143"/>
                  <a:pt x="248146" y="162309"/>
                  <a:pt x="250823" y="159092"/>
                </a:cubicBezTo>
                <a:cubicBezTo>
                  <a:pt x="255550" y="153394"/>
                  <a:pt x="255485" y="146076"/>
                  <a:pt x="250542" y="139471"/>
                </a:cubicBezTo>
                <a:close/>
                <a:moveTo>
                  <a:pt x="228374" y="147091"/>
                </a:moveTo>
                <a:cubicBezTo>
                  <a:pt x="175360" y="147091"/>
                  <a:pt x="122325" y="147091"/>
                  <a:pt x="69311" y="147091"/>
                </a:cubicBezTo>
                <a:cubicBezTo>
                  <a:pt x="63375" y="147091"/>
                  <a:pt x="59770" y="143788"/>
                  <a:pt x="59749" y="138349"/>
                </a:cubicBezTo>
                <a:cubicBezTo>
                  <a:pt x="59749" y="105906"/>
                  <a:pt x="59749" y="73463"/>
                  <a:pt x="59749" y="40999"/>
                </a:cubicBezTo>
                <a:cubicBezTo>
                  <a:pt x="59749" y="35559"/>
                  <a:pt x="63353" y="32257"/>
                  <a:pt x="69311" y="32257"/>
                </a:cubicBezTo>
                <a:cubicBezTo>
                  <a:pt x="122325" y="32257"/>
                  <a:pt x="175360" y="32257"/>
                  <a:pt x="228374" y="32257"/>
                </a:cubicBezTo>
                <a:cubicBezTo>
                  <a:pt x="228849" y="32257"/>
                  <a:pt x="229302" y="32300"/>
                  <a:pt x="230166" y="32321"/>
                </a:cubicBezTo>
                <a:cubicBezTo>
                  <a:pt x="221661" y="42682"/>
                  <a:pt x="213437" y="52720"/>
                  <a:pt x="205191" y="62757"/>
                </a:cubicBezTo>
                <a:cubicBezTo>
                  <a:pt x="199428" y="69772"/>
                  <a:pt x="193665" y="76787"/>
                  <a:pt x="187901" y="83824"/>
                </a:cubicBezTo>
                <a:cubicBezTo>
                  <a:pt x="184469" y="88012"/>
                  <a:pt x="184491" y="91358"/>
                  <a:pt x="187901" y="95524"/>
                </a:cubicBezTo>
                <a:cubicBezTo>
                  <a:pt x="201522" y="112123"/>
                  <a:pt x="215142" y="128722"/>
                  <a:pt x="228763" y="145343"/>
                </a:cubicBezTo>
                <a:cubicBezTo>
                  <a:pt x="229130" y="145796"/>
                  <a:pt x="229496" y="146249"/>
                  <a:pt x="229842" y="146702"/>
                </a:cubicBezTo>
                <a:cubicBezTo>
                  <a:pt x="229410" y="147350"/>
                  <a:pt x="228806" y="147069"/>
                  <a:pt x="228309" y="147069"/>
                </a:cubicBezTo>
                <a:close/>
              </a:path>
            </a:pathLst>
          </a:custGeom>
          <a:solidFill>
            <a:srgbClr val="B4B5B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623" name="Google Shape;623;p38">
            <a:hlinkClick action="ppaction://hlinksldjump" r:id="rId22"/>
          </p:cNvPr>
          <p:cNvSpPr txBox="1"/>
          <p:nvPr/>
        </p:nvSpPr>
        <p:spPr>
          <a:xfrm>
            <a:off x="651992" y="3288586"/>
            <a:ext cx="548468" cy="207749"/>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900">
                <a:solidFill>
                  <a:srgbClr val="B4B5B2"/>
                </a:solidFill>
                <a:latin typeface="Poppins Medium"/>
                <a:ea typeface="Poppins Medium"/>
                <a:cs typeface="Poppins Medium"/>
                <a:sym typeface="Poppins Medium"/>
              </a:rPr>
              <a:t>Gallery</a:t>
            </a:r>
            <a:endParaRPr sz="1100"/>
          </a:p>
        </p:txBody>
      </p:sp>
      <p:grpSp>
        <p:nvGrpSpPr>
          <p:cNvPr id="624" name="Google Shape;624;p38"/>
          <p:cNvGrpSpPr/>
          <p:nvPr/>
        </p:nvGrpSpPr>
        <p:grpSpPr>
          <a:xfrm>
            <a:off x="331289" y="3288586"/>
            <a:ext cx="152753" cy="152753"/>
            <a:chOff x="5762625" y="3095625"/>
            <a:chExt cx="665130" cy="665130"/>
          </a:xfrm>
        </p:grpSpPr>
        <p:sp>
          <p:nvSpPr>
            <p:cNvPr id="625" name="Google Shape;625;p38">
              <a:hlinkClick action="ppaction://hlinksldjump" r:id="rId23"/>
            </p:cNvPr>
            <p:cNvSpPr/>
            <p:nvPr/>
          </p:nvSpPr>
          <p:spPr>
            <a:xfrm>
              <a:off x="5762625" y="3095625"/>
              <a:ext cx="665130" cy="665130"/>
            </a:xfrm>
            <a:custGeom>
              <a:rect b="b" l="l" r="r" t="t"/>
              <a:pathLst>
                <a:path extrusionOk="0" h="665130" w="665130">
                  <a:moveTo>
                    <a:pt x="663035" y="100298"/>
                  </a:moveTo>
                  <a:cubicBezTo>
                    <a:pt x="650938" y="40481"/>
                    <a:pt x="601599" y="95"/>
                    <a:pt x="540639" y="0"/>
                  </a:cubicBezTo>
                  <a:cubicBezTo>
                    <a:pt x="471392" y="0"/>
                    <a:pt x="402050" y="0"/>
                    <a:pt x="332804" y="0"/>
                  </a:cubicBezTo>
                  <a:cubicBezTo>
                    <a:pt x="263557" y="0"/>
                    <a:pt x="193643" y="0"/>
                    <a:pt x="124111" y="0"/>
                  </a:cubicBezTo>
                  <a:cubicBezTo>
                    <a:pt x="54388" y="191"/>
                    <a:pt x="95" y="54483"/>
                    <a:pt x="0" y="124397"/>
                  </a:cubicBezTo>
                  <a:cubicBezTo>
                    <a:pt x="0" y="263176"/>
                    <a:pt x="0" y="401955"/>
                    <a:pt x="0" y="540830"/>
                  </a:cubicBezTo>
                  <a:cubicBezTo>
                    <a:pt x="0" y="549021"/>
                    <a:pt x="572" y="557117"/>
                    <a:pt x="2191" y="565118"/>
                  </a:cubicBezTo>
                  <a:cubicBezTo>
                    <a:pt x="14478" y="624840"/>
                    <a:pt x="63818" y="665131"/>
                    <a:pt x="124778" y="665131"/>
                  </a:cubicBezTo>
                  <a:cubicBezTo>
                    <a:pt x="260414" y="665131"/>
                    <a:pt x="395954" y="665131"/>
                    <a:pt x="531590" y="665131"/>
                  </a:cubicBezTo>
                  <a:cubicBezTo>
                    <a:pt x="539020" y="665131"/>
                    <a:pt x="546354" y="664845"/>
                    <a:pt x="553784" y="663988"/>
                  </a:cubicBezTo>
                  <a:cubicBezTo>
                    <a:pt x="618744" y="656749"/>
                    <a:pt x="665131" y="605504"/>
                    <a:pt x="665131" y="540258"/>
                  </a:cubicBezTo>
                  <a:cubicBezTo>
                    <a:pt x="665131" y="401669"/>
                    <a:pt x="665131" y="263081"/>
                    <a:pt x="665131" y="124587"/>
                  </a:cubicBezTo>
                  <a:cubicBezTo>
                    <a:pt x="665131" y="116396"/>
                    <a:pt x="664559" y="108299"/>
                    <a:pt x="662940" y="100203"/>
                  </a:cubicBezTo>
                  <a:close/>
                  <a:moveTo>
                    <a:pt x="47530" y="126683"/>
                  </a:moveTo>
                  <a:cubicBezTo>
                    <a:pt x="47530" y="79820"/>
                    <a:pt x="79915" y="47530"/>
                    <a:pt x="126778" y="47530"/>
                  </a:cubicBezTo>
                  <a:cubicBezTo>
                    <a:pt x="264128" y="47530"/>
                    <a:pt x="401384" y="47530"/>
                    <a:pt x="538734" y="47530"/>
                  </a:cubicBezTo>
                  <a:cubicBezTo>
                    <a:pt x="585216" y="47530"/>
                    <a:pt x="617696" y="79915"/>
                    <a:pt x="617696" y="126206"/>
                  </a:cubicBezTo>
                  <a:cubicBezTo>
                    <a:pt x="617696" y="230315"/>
                    <a:pt x="617696" y="334518"/>
                    <a:pt x="617696" y="438626"/>
                  </a:cubicBezTo>
                  <a:lnTo>
                    <a:pt x="617696" y="446246"/>
                  </a:lnTo>
                  <a:cubicBezTo>
                    <a:pt x="582263" y="410813"/>
                    <a:pt x="547973" y="376523"/>
                    <a:pt x="513779" y="342233"/>
                  </a:cubicBezTo>
                  <a:cubicBezTo>
                    <a:pt x="508921" y="337375"/>
                    <a:pt x="503777" y="333375"/>
                    <a:pt x="496729" y="332708"/>
                  </a:cubicBezTo>
                  <a:cubicBezTo>
                    <a:pt x="488156" y="331851"/>
                    <a:pt x="481489" y="335280"/>
                    <a:pt x="475583" y="341281"/>
                  </a:cubicBezTo>
                  <a:cubicBezTo>
                    <a:pt x="444722" y="372332"/>
                    <a:pt x="413575" y="403193"/>
                    <a:pt x="382810" y="434340"/>
                  </a:cubicBezTo>
                  <a:cubicBezTo>
                    <a:pt x="378619" y="438531"/>
                    <a:pt x="376714" y="438245"/>
                    <a:pt x="372713" y="434340"/>
                  </a:cubicBezTo>
                  <a:cubicBezTo>
                    <a:pt x="306896" y="368237"/>
                    <a:pt x="240887" y="302324"/>
                    <a:pt x="174974" y="236411"/>
                  </a:cubicBezTo>
                  <a:cubicBezTo>
                    <a:pt x="160592" y="222028"/>
                    <a:pt x="148495" y="221933"/>
                    <a:pt x="134207" y="236220"/>
                  </a:cubicBezTo>
                  <a:cubicBezTo>
                    <a:pt x="105728" y="264700"/>
                    <a:pt x="77248" y="293180"/>
                    <a:pt x="48673" y="321755"/>
                  </a:cubicBezTo>
                  <a:cubicBezTo>
                    <a:pt x="46673" y="319564"/>
                    <a:pt x="47625" y="317278"/>
                    <a:pt x="47625" y="315182"/>
                  </a:cubicBezTo>
                  <a:cubicBezTo>
                    <a:pt x="47625" y="252317"/>
                    <a:pt x="47625" y="189548"/>
                    <a:pt x="47625" y="126683"/>
                  </a:cubicBezTo>
                  <a:close/>
                  <a:moveTo>
                    <a:pt x="487299" y="617696"/>
                  </a:moveTo>
                  <a:lnTo>
                    <a:pt x="356711" y="617696"/>
                  </a:lnTo>
                  <a:cubicBezTo>
                    <a:pt x="279749" y="617696"/>
                    <a:pt x="202787" y="617696"/>
                    <a:pt x="125825" y="617696"/>
                  </a:cubicBezTo>
                  <a:cubicBezTo>
                    <a:pt x="85153" y="617696"/>
                    <a:pt x="55055" y="592169"/>
                    <a:pt x="48387" y="552355"/>
                  </a:cubicBezTo>
                  <a:cubicBezTo>
                    <a:pt x="47720" y="548450"/>
                    <a:pt x="47625" y="544449"/>
                    <a:pt x="47625" y="540544"/>
                  </a:cubicBezTo>
                  <a:cubicBezTo>
                    <a:pt x="47625" y="492252"/>
                    <a:pt x="47625" y="444056"/>
                    <a:pt x="47530" y="395764"/>
                  </a:cubicBezTo>
                  <a:cubicBezTo>
                    <a:pt x="47530" y="391382"/>
                    <a:pt x="48959" y="388525"/>
                    <a:pt x="52007" y="385572"/>
                  </a:cubicBezTo>
                  <a:cubicBezTo>
                    <a:pt x="84677" y="353092"/>
                    <a:pt x="117158" y="320612"/>
                    <a:pt x="149638" y="287941"/>
                  </a:cubicBezTo>
                  <a:cubicBezTo>
                    <a:pt x="153162" y="284417"/>
                    <a:pt x="154972" y="283178"/>
                    <a:pt x="159258" y="287560"/>
                  </a:cubicBezTo>
                  <a:cubicBezTo>
                    <a:pt x="267557" y="396145"/>
                    <a:pt x="376047" y="504635"/>
                    <a:pt x="484537" y="613124"/>
                  </a:cubicBezTo>
                  <a:cubicBezTo>
                    <a:pt x="485680" y="614267"/>
                    <a:pt x="487013" y="615315"/>
                    <a:pt x="488347" y="616363"/>
                  </a:cubicBezTo>
                  <a:cubicBezTo>
                    <a:pt x="488061" y="616839"/>
                    <a:pt x="487680" y="617315"/>
                    <a:pt x="487394" y="617792"/>
                  </a:cubicBezTo>
                  <a:close/>
                  <a:moveTo>
                    <a:pt x="597503" y="593217"/>
                  </a:moveTo>
                  <a:cubicBezTo>
                    <a:pt x="587312" y="604171"/>
                    <a:pt x="574929" y="611410"/>
                    <a:pt x="560451" y="615220"/>
                  </a:cubicBezTo>
                  <a:cubicBezTo>
                    <a:pt x="556641" y="616172"/>
                    <a:pt x="554165" y="615791"/>
                    <a:pt x="551307" y="612934"/>
                  </a:cubicBezTo>
                  <a:cubicBezTo>
                    <a:pt x="505968" y="567404"/>
                    <a:pt x="460439" y="521875"/>
                    <a:pt x="414909" y="476536"/>
                  </a:cubicBezTo>
                  <a:cubicBezTo>
                    <a:pt x="412051" y="473678"/>
                    <a:pt x="411671" y="472250"/>
                    <a:pt x="414814" y="469201"/>
                  </a:cubicBezTo>
                  <a:cubicBezTo>
                    <a:pt x="440150" y="444151"/>
                    <a:pt x="465296" y="419005"/>
                    <a:pt x="490347" y="393668"/>
                  </a:cubicBezTo>
                  <a:cubicBezTo>
                    <a:pt x="493205" y="390811"/>
                    <a:pt x="494729" y="390335"/>
                    <a:pt x="497872" y="393478"/>
                  </a:cubicBezTo>
                  <a:cubicBezTo>
                    <a:pt x="536734" y="432625"/>
                    <a:pt x="575786" y="471583"/>
                    <a:pt x="614839" y="510540"/>
                  </a:cubicBezTo>
                  <a:cubicBezTo>
                    <a:pt x="616934" y="512636"/>
                    <a:pt x="617887" y="514731"/>
                    <a:pt x="617792" y="517684"/>
                  </a:cubicBezTo>
                  <a:cubicBezTo>
                    <a:pt x="617601" y="522637"/>
                    <a:pt x="617792" y="527590"/>
                    <a:pt x="617792" y="534734"/>
                  </a:cubicBezTo>
                  <a:cubicBezTo>
                    <a:pt x="619125" y="555498"/>
                    <a:pt x="613505" y="576167"/>
                    <a:pt x="597599" y="593312"/>
                  </a:cubicBezTo>
                  <a:close/>
                </a:path>
              </a:pathLst>
            </a:custGeom>
            <a:solidFill>
              <a:srgbClr val="B4B5B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626" name="Google Shape;626;p38">
              <a:hlinkClick action="ppaction://hlinksldjump" r:id="rId24"/>
            </p:cNvPr>
            <p:cNvSpPr/>
            <p:nvPr/>
          </p:nvSpPr>
          <p:spPr>
            <a:xfrm>
              <a:off x="6166578" y="3190683"/>
              <a:ext cx="166213" cy="166307"/>
            </a:xfrm>
            <a:custGeom>
              <a:rect b="b" l="l" r="r" t="t"/>
              <a:pathLst>
                <a:path extrusionOk="0" h="166307" w="166213">
                  <a:moveTo>
                    <a:pt x="83345" y="166307"/>
                  </a:moveTo>
                  <a:cubicBezTo>
                    <a:pt x="128589" y="166307"/>
                    <a:pt x="166022" y="129160"/>
                    <a:pt x="166213" y="83821"/>
                  </a:cubicBezTo>
                  <a:cubicBezTo>
                    <a:pt x="166403" y="37529"/>
                    <a:pt x="129351" y="191"/>
                    <a:pt x="83250" y="1"/>
                  </a:cubicBezTo>
                  <a:cubicBezTo>
                    <a:pt x="37911" y="-190"/>
                    <a:pt x="287" y="36958"/>
                    <a:pt x="2" y="82011"/>
                  </a:cubicBezTo>
                  <a:cubicBezTo>
                    <a:pt x="-284" y="128683"/>
                    <a:pt x="36863" y="166117"/>
                    <a:pt x="83345" y="166212"/>
                  </a:cubicBezTo>
                  <a:close/>
                  <a:moveTo>
                    <a:pt x="82869" y="47530"/>
                  </a:moveTo>
                  <a:cubicBezTo>
                    <a:pt x="102681" y="47530"/>
                    <a:pt x="118778" y="63628"/>
                    <a:pt x="118683" y="83344"/>
                  </a:cubicBezTo>
                  <a:cubicBezTo>
                    <a:pt x="118683" y="102775"/>
                    <a:pt x="102681" y="118682"/>
                    <a:pt x="83250" y="118777"/>
                  </a:cubicBezTo>
                  <a:cubicBezTo>
                    <a:pt x="63533" y="118777"/>
                    <a:pt x="47436" y="102775"/>
                    <a:pt x="47436" y="82963"/>
                  </a:cubicBezTo>
                  <a:cubicBezTo>
                    <a:pt x="47436" y="63628"/>
                    <a:pt x="63533" y="47530"/>
                    <a:pt x="82869" y="47530"/>
                  </a:cubicBezTo>
                  <a:close/>
                </a:path>
              </a:pathLst>
            </a:custGeom>
            <a:solidFill>
              <a:srgbClr val="B4B5B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
        <p:nvSpPr>
          <p:cNvPr id="627" name="Google Shape;627;p38">
            <a:hlinkClick action="ppaction://hlinksldjump" r:id="rId25"/>
          </p:cNvPr>
          <p:cNvSpPr txBox="1"/>
          <p:nvPr/>
        </p:nvSpPr>
        <p:spPr>
          <a:xfrm>
            <a:off x="651992" y="3628161"/>
            <a:ext cx="534041" cy="207749"/>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900">
                <a:solidFill>
                  <a:srgbClr val="B4B5B2"/>
                </a:solidFill>
                <a:latin typeface="Poppins Medium"/>
                <a:ea typeface="Poppins Medium"/>
                <a:cs typeface="Poppins Medium"/>
                <a:sym typeface="Poppins Medium"/>
              </a:rPr>
              <a:t>Pricing</a:t>
            </a:r>
            <a:endParaRPr sz="1100"/>
          </a:p>
        </p:txBody>
      </p:sp>
      <p:grpSp>
        <p:nvGrpSpPr>
          <p:cNvPr id="628" name="Google Shape;628;p38"/>
          <p:cNvGrpSpPr/>
          <p:nvPr/>
        </p:nvGrpSpPr>
        <p:grpSpPr>
          <a:xfrm>
            <a:off x="323491" y="3647789"/>
            <a:ext cx="155748" cy="155800"/>
            <a:chOff x="6124575" y="3380359"/>
            <a:chExt cx="468618" cy="468774"/>
          </a:xfrm>
        </p:grpSpPr>
        <p:sp>
          <p:nvSpPr>
            <p:cNvPr id="629" name="Google Shape;629;p38">
              <a:hlinkClick action="ppaction://hlinksldjump" r:id="rId26"/>
            </p:cNvPr>
            <p:cNvSpPr/>
            <p:nvPr/>
          </p:nvSpPr>
          <p:spPr>
            <a:xfrm>
              <a:off x="6124575" y="3380359"/>
              <a:ext cx="468618" cy="468774"/>
            </a:xfrm>
            <a:custGeom>
              <a:rect b="b" l="l" r="r" t="t"/>
              <a:pathLst>
                <a:path extrusionOk="0" h="468774" w="468618">
                  <a:moveTo>
                    <a:pt x="468523" y="56377"/>
                  </a:moveTo>
                  <a:cubicBezTo>
                    <a:pt x="468523" y="53329"/>
                    <a:pt x="468523" y="50186"/>
                    <a:pt x="467951" y="47138"/>
                  </a:cubicBezTo>
                  <a:cubicBezTo>
                    <a:pt x="463094" y="18849"/>
                    <a:pt x="441567" y="466"/>
                    <a:pt x="412706" y="85"/>
                  </a:cubicBezTo>
                  <a:cubicBezTo>
                    <a:pt x="391561" y="-106"/>
                    <a:pt x="370415" y="85"/>
                    <a:pt x="349270" y="85"/>
                  </a:cubicBezTo>
                  <a:cubicBezTo>
                    <a:pt x="329744" y="85"/>
                    <a:pt x="310217" y="85"/>
                    <a:pt x="290691" y="85"/>
                  </a:cubicBezTo>
                  <a:cubicBezTo>
                    <a:pt x="259640" y="-106"/>
                    <a:pt x="233446" y="10943"/>
                    <a:pt x="211538" y="32946"/>
                  </a:cubicBezTo>
                  <a:cubicBezTo>
                    <a:pt x="146959" y="97716"/>
                    <a:pt x="82379" y="162391"/>
                    <a:pt x="17800" y="227065"/>
                  </a:cubicBezTo>
                  <a:cubicBezTo>
                    <a:pt x="-5917" y="250878"/>
                    <a:pt x="-5917" y="284120"/>
                    <a:pt x="17705" y="307837"/>
                  </a:cubicBezTo>
                  <a:cubicBezTo>
                    <a:pt x="65234" y="355558"/>
                    <a:pt x="112859" y="403183"/>
                    <a:pt x="160484" y="450808"/>
                  </a:cubicBezTo>
                  <a:cubicBezTo>
                    <a:pt x="184392" y="474715"/>
                    <a:pt x="217539" y="474811"/>
                    <a:pt x="241542" y="450808"/>
                  </a:cubicBezTo>
                  <a:cubicBezTo>
                    <a:pt x="306407" y="386133"/>
                    <a:pt x="371177" y="321363"/>
                    <a:pt x="435947" y="256688"/>
                  </a:cubicBezTo>
                  <a:cubicBezTo>
                    <a:pt x="457664" y="234971"/>
                    <a:pt x="468713" y="208777"/>
                    <a:pt x="468618" y="177916"/>
                  </a:cubicBezTo>
                  <a:cubicBezTo>
                    <a:pt x="468523" y="137435"/>
                    <a:pt x="468618" y="96859"/>
                    <a:pt x="468618" y="56377"/>
                  </a:cubicBezTo>
                  <a:close/>
                  <a:moveTo>
                    <a:pt x="409944" y="230875"/>
                  </a:moveTo>
                  <a:cubicBezTo>
                    <a:pt x="345174" y="295455"/>
                    <a:pt x="280595" y="360034"/>
                    <a:pt x="215920" y="424709"/>
                  </a:cubicBezTo>
                  <a:cubicBezTo>
                    <a:pt x="206014" y="434615"/>
                    <a:pt x="196013" y="434615"/>
                    <a:pt x="186202" y="424709"/>
                  </a:cubicBezTo>
                  <a:cubicBezTo>
                    <a:pt x="139053" y="377560"/>
                    <a:pt x="92000" y="330316"/>
                    <a:pt x="44851" y="283168"/>
                  </a:cubicBezTo>
                  <a:cubicBezTo>
                    <a:pt x="33707" y="272023"/>
                    <a:pt x="33802" y="262879"/>
                    <a:pt x="44851" y="251735"/>
                  </a:cubicBezTo>
                  <a:cubicBezTo>
                    <a:pt x="108764" y="187727"/>
                    <a:pt x="172676" y="123814"/>
                    <a:pt x="236494" y="59711"/>
                  </a:cubicBezTo>
                  <a:cubicBezTo>
                    <a:pt x="252020" y="44090"/>
                    <a:pt x="270403" y="36375"/>
                    <a:pt x="292406" y="36565"/>
                  </a:cubicBezTo>
                  <a:cubicBezTo>
                    <a:pt x="331744" y="36756"/>
                    <a:pt x="371082" y="36565"/>
                    <a:pt x="410516" y="36565"/>
                  </a:cubicBezTo>
                  <a:cubicBezTo>
                    <a:pt x="425184" y="36565"/>
                    <a:pt x="432233" y="43709"/>
                    <a:pt x="432233" y="58473"/>
                  </a:cubicBezTo>
                  <a:cubicBezTo>
                    <a:pt x="432233" y="78666"/>
                    <a:pt x="432233" y="98859"/>
                    <a:pt x="432233" y="118957"/>
                  </a:cubicBezTo>
                  <a:cubicBezTo>
                    <a:pt x="432233" y="138292"/>
                    <a:pt x="432233" y="157628"/>
                    <a:pt x="432233" y="177059"/>
                  </a:cubicBezTo>
                  <a:cubicBezTo>
                    <a:pt x="432233" y="198109"/>
                    <a:pt x="424994" y="216016"/>
                    <a:pt x="410039" y="230875"/>
                  </a:cubicBezTo>
                  <a:close/>
                </a:path>
              </a:pathLst>
            </a:custGeom>
            <a:solidFill>
              <a:srgbClr val="B4B5B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630" name="Google Shape;630;p38">
              <a:hlinkClick action="ppaction://hlinksldjump" r:id="rId27"/>
            </p:cNvPr>
            <p:cNvSpPr/>
            <p:nvPr/>
          </p:nvSpPr>
          <p:spPr>
            <a:xfrm>
              <a:off x="6405646" y="3456453"/>
              <a:ext cx="109824" cy="109728"/>
            </a:xfrm>
            <a:custGeom>
              <a:rect b="b" l="l" r="r" t="t"/>
              <a:pathLst>
                <a:path extrusionOk="0" h="109728" w="109824">
                  <a:moveTo>
                    <a:pt x="55055" y="0"/>
                  </a:moveTo>
                  <a:cubicBezTo>
                    <a:pt x="24765" y="-95"/>
                    <a:pt x="95" y="24480"/>
                    <a:pt x="0" y="54674"/>
                  </a:cubicBezTo>
                  <a:cubicBezTo>
                    <a:pt x="0" y="84868"/>
                    <a:pt x="24575" y="109633"/>
                    <a:pt x="54769" y="109728"/>
                  </a:cubicBezTo>
                  <a:cubicBezTo>
                    <a:pt x="85058" y="109728"/>
                    <a:pt x="109633" y="85344"/>
                    <a:pt x="109823" y="55055"/>
                  </a:cubicBezTo>
                  <a:cubicBezTo>
                    <a:pt x="110014" y="24861"/>
                    <a:pt x="85344" y="191"/>
                    <a:pt x="55055" y="96"/>
                  </a:cubicBezTo>
                  <a:close/>
                  <a:moveTo>
                    <a:pt x="54673" y="73152"/>
                  </a:moveTo>
                  <a:cubicBezTo>
                    <a:pt x="44577" y="72962"/>
                    <a:pt x="36576" y="64675"/>
                    <a:pt x="36671" y="54579"/>
                  </a:cubicBezTo>
                  <a:cubicBezTo>
                    <a:pt x="36766" y="44482"/>
                    <a:pt x="45053" y="36386"/>
                    <a:pt x="55150" y="36481"/>
                  </a:cubicBezTo>
                  <a:cubicBezTo>
                    <a:pt x="65151" y="36576"/>
                    <a:pt x="73247" y="44958"/>
                    <a:pt x="73152" y="55055"/>
                  </a:cubicBezTo>
                  <a:cubicBezTo>
                    <a:pt x="73057" y="65151"/>
                    <a:pt x="64675" y="73248"/>
                    <a:pt x="54673" y="73152"/>
                  </a:cubicBezTo>
                  <a:close/>
                </a:path>
              </a:pathLst>
            </a:custGeom>
            <a:solidFill>
              <a:srgbClr val="B4B5B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
        <p:nvSpPr>
          <p:cNvPr id="631" name="Google Shape;631;p38">
            <a:hlinkClick action="ppaction://hlinksldjump" r:id="rId28"/>
          </p:cNvPr>
          <p:cNvSpPr txBox="1"/>
          <p:nvPr/>
        </p:nvSpPr>
        <p:spPr>
          <a:xfrm>
            <a:off x="651992" y="3967736"/>
            <a:ext cx="780502" cy="207749"/>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900">
                <a:solidFill>
                  <a:srgbClr val="B4B5B2"/>
                </a:solidFill>
                <a:latin typeface="Poppins Medium"/>
                <a:ea typeface="Poppins Medium"/>
                <a:cs typeface="Poppins Medium"/>
                <a:sym typeface="Poppins Medium"/>
              </a:rPr>
              <a:t>Contact Us</a:t>
            </a:r>
            <a:endParaRPr sz="1100"/>
          </a:p>
        </p:txBody>
      </p:sp>
      <p:sp>
        <p:nvSpPr>
          <p:cNvPr id="632" name="Google Shape;632;p38">
            <a:hlinkClick action="ppaction://hlinksldjump" r:id="rId29"/>
          </p:cNvPr>
          <p:cNvSpPr/>
          <p:nvPr/>
        </p:nvSpPr>
        <p:spPr>
          <a:xfrm>
            <a:off x="327197" y="3969701"/>
            <a:ext cx="148874" cy="148865"/>
          </a:xfrm>
          <a:custGeom>
            <a:rect b="b" l="l" r="r" t="t"/>
            <a:pathLst>
              <a:path extrusionOk="0" h="692149" w="692188">
                <a:moveTo>
                  <a:pt x="676275" y="478060"/>
                </a:moveTo>
                <a:cubicBezTo>
                  <a:pt x="606266" y="450056"/>
                  <a:pt x="536258" y="422053"/>
                  <a:pt x="466154" y="394049"/>
                </a:cubicBezTo>
                <a:cubicBezTo>
                  <a:pt x="450247" y="387668"/>
                  <a:pt x="440531" y="392049"/>
                  <a:pt x="434150" y="407956"/>
                </a:cubicBezTo>
                <a:cubicBezTo>
                  <a:pt x="423005" y="435864"/>
                  <a:pt x="411575" y="463677"/>
                  <a:pt x="400907" y="491871"/>
                </a:cubicBezTo>
                <a:cubicBezTo>
                  <a:pt x="398431" y="498443"/>
                  <a:pt x="395288" y="499491"/>
                  <a:pt x="389096" y="498729"/>
                </a:cubicBezTo>
                <a:cubicBezTo>
                  <a:pt x="342138" y="493205"/>
                  <a:pt x="300609" y="475393"/>
                  <a:pt x="265462" y="443675"/>
                </a:cubicBezTo>
                <a:cubicBezTo>
                  <a:pt x="223456" y="405765"/>
                  <a:pt x="199739" y="358235"/>
                  <a:pt x="193453" y="302038"/>
                </a:cubicBezTo>
                <a:cubicBezTo>
                  <a:pt x="192881" y="296609"/>
                  <a:pt x="194024" y="293942"/>
                  <a:pt x="199644" y="291751"/>
                </a:cubicBezTo>
                <a:cubicBezTo>
                  <a:pt x="227933" y="280892"/>
                  <a:pt x="255937" y="269462"/>
                  <a:pt x="284131" y="258223"/>
                </a:cubicBezTo>
                <a:cubicBezTo>
                  <a:pt x="300323" y="251746"/>
                  <a:pt x="304514" y="242030"/>
                  <a:pt x="298037" y="225647"/>
                </a:cubicBezTo>
                <a:cubicBezTo>
                  <a:pt x="270415" y="156686"/>
                  <a:pt x="242697" y="87725"/>
                  <a:pt x="215360" y="18669"/>
                </a:cubicBezTo>
                <a:cubicBezTo>
                  <a:pt x="211931" y="10096"/>
                  <a:pt x="207645" y="3239"/>
                  <a:pt x="198787" y="0"/>
                </a:cubicBezTo>
                <a:lnTo>
                  <a:pt x="192024" y="0"/>
                </a:lnTo>
                <a:cubicBezTo>
                  <a:pt x="189357" y="2000"/>
                  <a:pt x="186595" y="2191"/>
                  <a:pt x="183928" y="0"/>
                </a:cubicBezTo>
                <a:lnTo>
                  <a:pt x="174498" y="0"/>
                </a:lnTo>
                <a:cubicBezTo>
                  <a:pt x="167069" y="1619"/>
                  <a:pt x="159353" y="953"/>
                  <a:pt x="151924" y="2858"/>
                </a:cubicBezTo>
                <a:cubicBezTo>
                  <a:pt x="86582" y="18860"/>
                  <a:pt x="40291" y="57531"/>
                  <a:pt x="13335" y="119063"/>
                </a:cubicBezTo>
                <a:cubicBezTo>
                  <a:pt x="5810" y="136303"/>
                  <a:pt x="1524" y="154400"/>
                  <a:pt x="0" y="173069"/>
                </a:cubicBezTo>
                <a:lnTo>
                  <a:pt x="0" y="181166"/>
                </a:lnTo>
                <a:cubicBezTo>
                  <a:pt x="1143" y="183833"/>
                  <a:pt x="1143" y="186595"/>
                  <a:pt x="0" y="189262"/>
                </a:cubicBezTo>
                <a:lnTo>
                  <a:pt x="0" y="198692"/>
                </a:lnTo>
                <a:cubicBezTo>
                  <a:pt x="1143" y="201835"/>
                  <a:pt x="1143" y="204978"/>
                  <a:pt x="0" y="208121"/>
                </a:cubicBezTo>
                <a:lnTo>
                  <a:pt x="0" y="212217"/>
                </a:lnTo>
                <a:cubicBezTo>
                  <a:pt x="953" y="213074"/>
                  <a:pt x="667" y="214122"/>
                  <a:pt x="667" y="215170"/>
                </a:cubicBezTo>
                <a:cubicBezTo>
                  <a:pt x="667" y="215932"/>
                  <a:pt x="667" y="216789"/>
                  <a:pt x="667" y="217551"/>
                </a:cubicBezTo>
                <a:cubicBezTo>
                  <a:pt x="667" y="218313"/>
                  <a:pt x="667" y="219170"/>
                  <a:pt x="667" y="219932"/>
                </a:cubicBezTo>
                <a:cubicBezTo>
                  <a:pt x="667" y="220980"/>
                  <a:pt x="857" y="222123"/>
                  <a:pt x="0" y="222885"/>
                </a:cubicBezTo>
                <a:lnTo>
                  <a:pt x="0" y="228314"/>
                </a:lnTo>
                <a:cubicBezTo>
                  <a:pt x="2477" y="229553"/>
                  <a:pt x="1334" y="231934"/>
                  <a:pt x="1429" y="233648"/>
                </a:cubicBezTo>
                <a:cubicBezTo>
                  <a:pt x="7239" y="300990"/>
                  <a:pt x="24479" y="365189"/>
                  <a:pt x="56769" y="424625"/>
                </a:cubicBezTo>
                <a:cubicBezTo>
                  <a:pt x="132017" y="563213"/>
                  <a:pt x="246983" y="649605"/>
                  <a:pt x="401479" y="682371"/>
                </a:cubicBezTo>
                <a:cubicBezTo>
                  <a:pt x="439674" y="690467"/>
                  <a:pt x="478536" y="694373"/>
                  <a:pt x="517589" y="690848"/>
                </a:cubicBezTo>
                <a:cubicBezTo>
                  <a:pt x="614267" y="682276"/>
                  <a:pt x="690848" y="599218"/>
                  <a:pt x="692182" y="501968"/>
                </a:cubicBezTo>
                <a:cubicBezTo>
                  <a:pt x="692372" y="488537"/>
                  <a:pt x="688562" y="482632"/>
                  <a:pt x="676180" y="477679"/>
                </a:cubicBezTo>
                <a:close/>
                <a:moveTo>
                  <a:pt x="650367" y="520065"/>
                </a:moveTo>
                <a:cubicBezTo>
                  <a:pt x="642366" y="579215"/>
                  <a:pt x="596837" y="630936"/>
                  <a:pt x="538925" y="646271"/>
                </a:cubicBezTo>
                <a:cubicBezTo>
                  <a:pt x="523399" y="650367"/>
                  <a:pt x="507587" y="652272"/>
                  <a:pt x="493014" y="651701"/>
                </a:cubicBezTo>
                <a:cubicBezTo>
                  <a:pt x="292418" y="650653"/>
                  <a:pt x="113348" y="513683"/>
                  <a:pt x="58103" y="320421"/>
                </a:cubicBezTo>
                <a:cubicBezTo>
                  <a:pt x="46387" y="279273"/>
                  <a:pt x="40481" y="237268"/>
                  <a:pt x="40577" y="194405"/>
                </a:cubicBezTo>
                <a:cubicBezTo>
                  <a:pt x="40672" y="117920"/>
                  <a:pt x="95726" y="53912"/>
                  <a:pt x="171164" y="42101"/>
                </a:cubicBezTo>
                <a:cubicBezTo>
                  <a:pt x="177641" y="41053"/>
                  <a:pt x="181261" y="41910"/>
                  <a:pt x="184023" y="49149"/>
                </a:cubicBezTo>
                <a:cubicBezTo>
                  <a:pt x="206407" y="106204"/>
                  <a:pt x="229267" y="163163"/>
                  <a:pt x="252222" y="219932"/>
                </a:cubicBezTo>
                <a:cubicBezTo>
                  <a:pt x="254318" y="225076"/>
                  <a:pt x="253651" y="226790"/>
                  <a:pt x="248317" y="228886"/>
                </a:cubicBezTo>
                <a:cubicBezTo>
                  <a:pt x="221266" y="239268"/>
                  <a:pt x="194501" y="250222"/>
                  <a:pt x="167545" y="260985"/>
                </a:cubicBezTo>
                <a:cubicBezTo>
                  <a:pt x="156305" y="265462"/>
                  <a:pt x="151638" y="271939"/>
                  <a:pt x="152114" y="283559"/>
                </a:cubicBezTo>
                <a:cubicBezTo>
                  <a:pt x="156877" y="392906"/>
                  <a:pt x="208979" y="471202"/>
                  <a:pt x="307467" y="518255"/>
                </a:cubicBezTo>
                <a:cubicBezTo>
                  <a:pt x="339757" y="533686"/>
                  <a:pt x="374523" y="539877"/>
                  <a:pt x="410242" y="540163"/>
                </a:cubicBezTo>
                <a:cubicBezTo>
                  <a:pt x="420719" y="540163"/>
                  <a:pt x="427292" y="534543"/>
                  <a:pt x="431101" y="525018"/>
                </a:cubicBezTo>
                <a:cubicBezTo>
                  <a:pt x="441865" y="497872"/>
                  <a:pt x="452819" y="470821"/>
                  <a:pt x="463487" y="443675"/>
                </a:cubicBezTo>
                <a:cubicBezTo>
                  <a:pt x="465392" y="438912"/>
                  <a:pt x="467011" y="437864"/>
                  <a:pt x="471964" y="439865"/>
                </a:cubicBezTo>
                <a:cubicBezTo>
                  <a:pt x="529019" y="462915"/>
                  <a:pt x="586073" y="485775"/>
                  <a:pt x="643319" y="508349"/>
                </a:cubicBezTo>
                <a:cubicBezTo>
                  <a:pt x="649510" y="510826"/>
                  <a:pt x="651129" y="513683"/>
                  <a:pt x="650272" y="520065"/>
                </a:cubicBezTo>
                <a:close/>
              </a:path>
            </a:pathLst>
          </a:custGeom>
          <a:solidFill>
            <a:srgbClr val="B4B5B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nvGrpSpPr>
          <p:cNvPr id="633" name="Google Shape;633;p38"/>
          <p:cNvGrpSpPr/>
          <p:nvPr/>
        </p:nvGrpSpPr>
        <p:grpSpPr>
          <a:xfrm>
            <a:off x="6828349" y="220591"/>
            <a:ext cx="758250" cy="223425"/>
            <a:chOff x="9104466" y="294121"/>
            <a:chExt cx="1011000" cy="297900"/>
          </a:xfrm>
        </p:grpSpPr>
        <p:sp>
          <p:nvSpPr>
            <p:cNvPr id="634" name="Google Shape;634;p38"/>
            <p:cNvSpPr/>
            <p:nvPr/>
          </p:nvSpPr>
          <p:spPr>
            <a:xfrm>
              <a:off x="9104466" y="294121"/>
              <a:ext cx="1011000" cy="297900"/>
            </a:xfrm>
            <a:prstGeom prst="roundRect">
              <a:avLst>
                <a:gd fmla="val 50000" name="adj"/>
              </a:avLst>
            </a:prstGeom>
            <a:noFill/>
            <a:ln cap="flat" cmpd="sng" w="9525">
              <a:solidFill>
                <a:schemeClr val="l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635" name="Google Shape;635;p38"/>
            <p:cNvSpPr txBox="1"/>
            <p:nvPr/>
          </p:nvSpPr>
          <p:spPr>
            <a:xfrm>
              <a:off x="9179442" y="302573"/>
              <a:ext cx="861000" cy="2769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900">
                  <a:solidFill>
                    <a:schemeClr val="lt1"/>
                  </a:solidFill>
                  <a:latin typeface="Poppins Medium"/>
                  <a:ea typeface="Poppins Medium"/>
                  <a:cs typeface="Poppins Medium"/>
                  <a:sym typeface="Poppins Medium"/>
                </a:rPr>
                <a:t>Upgrade</a:t>
              </a:r>
              <a:endParaRPr sz="1100"/>
            </a:p>
          </p:txBody>
        </p:sp>
      </p:grpSp>
      <p:sp>
        <p:nvSpPr>
          <p:cNvPr id="636" name="Google Shape;636;p38"/>
          <p:cNvSpPr/>
          <p:nvPr/>
        </p:nvSpPr>
        <p:spPr>
          <a:xfrm>
            <a:off x="7821330" y="220591"/>
            <a:ext cx="1022700" cy="223500"/>
          </a:xfrm>
          <a:prstGeom prst="roundRect">
            <a:avLst>
              <a:gd fmla="val 50000" name="adj"/>
            </a:avLst>
          </a:prstGeom>
          <a:solidFill>
            <a:srgbClr val="0A080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637" name="Google Shape;637;p38"/>
          <p:cNvSpPr txBox="1"/>
          <p:nvPr/>
        </p:nvSpPr>
        <p:spPr>
          <a:xfrm>
            <a:off x="7994698" y="228442"/>
            <a:ext cx="681900" cy="2079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900">
                <a:solidFill>
                  <a:schemeClr val="lt1"/>
                </a:solidFill>
                <a:latin typeface="Poppins Medium"/>
                <a:ea typeface="Poppins Medium"/>
                <a:cs typeface="Poppins Medium"/>
                <a:sym typeface="Poppins Medium"/>
              </a:rPr>
              <a:t>John Doe</a:t>
            </a:r>
            <a:endParaRPr sz="1100"/>
          </a:p>
        </p:txBody>
      </p:sp>
      <p:sp>
        <p:nvSpPr>
          <p:cNvPr id="638" name="Google Shape;638;p38"/>
          <p:cNvSpPr/>
          <p:nvPr/>
        </p:nvSpPr>
        <p:spPr>
          <a:xfrm>
            <a:off x="7849446" y="241506"/>
            <a:ext cx="178500" cy="178500"/>
          </a:xfrm>
          <a:prstGeom prst="ellipse">
            <a:avLst/>
          </a:prstGeom>
          <a:solidFill>
            <a:srgbClr val="55555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639" name="Google Shape;639;p38"/>
          <p:cNvSpPr/>
          <p:nvPr/>
        </p:nvSpPr>
        <p:spPr>
          <a:xfrm>
            <a:off x="7895219" y="282786"/>
            <a:ext cx="87048" cy="96035"/>
          </a:xfrm>
          <a:custGeom>
            <a:rect b="b" l="l" r="r" t="t"/>
            <a:pathLst>
              <a:path extrusionOk="0" h="128047" w="116064">
                <a:moveTo>
                  <a:pt x="115527" y="108391"/>
                </a:moveTo>
                <a:cubicBezTo>
                  <a:pt x="113261" y="93389"/>
                  <a:pt x="106280" y="81019"/>
                  <a:pt x="94646" y="71344"/>
                </a:cubicBezTo>
                <a:cubicBezTo>
                  <a:pt x="90176" y="67609"/>
                  <a:pt x="85154" y="64731"/>
                  <a:pt x="79582" y="62465"/>
                </a:cubicBezTo>
                <a:cubicBezTo>
                  <a:pt x="95932" y="49177"/>
                  <a:pt x="96973" y="26153"/>
                  <a:pt x="84052" y="11702"/>
                </a:cubicBezTo>
                <a:cubicBezTo>
                  <a:pt x="71315" y="-2627"/>
                  <a:pt x="49516" y="-3974"/>
                  <a:pt x="35187" y="8640"/>
                </a:cubicBezTo>
                <a:cubicBezTo>
                  <a:pt x="27900" y="15070"/>
                  <a:pt x="23859" y="23214"/>
                  <a:pt x="23308" y="32889"/>
                </a:cubicBezTo>
                <a:cubicBezTo>
                  <a:pt x="22696" y="44891"/>
                  <a:pt x="27288" y="54689"/>
                  <a:pt x="36534" y="62404"/>
                </a:cubicBezTo>
                <a:cubicBezTo>
                  <a:pt x="36106" y="62588"/>
                  <a:pt x="35800" y="62771"/>
                  <a:pt x="35432" y="62894"/>
                </a:cubicBezTo>
                <a:cubicBezTo>
                  <a:pt x="20981" y="69201"/>
                  <a:pt x="10694" y="79611"/>
                  <a:pt x="4448" y="94123"/>
                </a:cubicBezTo>
                <a:cubicBezTo>
                  <a:pt x="529" y="103370"/>
                  <a:pt x="-329" y="112984"/>
                  <a:pt x="100" y="122842"/>
                </a:cubicBezTo>
                <a:cubicBezTo>
                  <a:pt x="100" y="124189"/>
                  <a:pt x="712" y="125292"/>
                  <a:pt x="1631" y="126210"/>
                </a:cubicBezTo>
                <a:cubicBezTo>
                  <a:pt x="2917" y="127557"/>
                  <a:pt x="4570" y="128047"/>
                  <a:pt x="6407" y="128047"/>
                </a:cubicBezTo>
                <a:cubicBezTo>
                  <a:pt x="40821" y="128047"/>
                  <a:pt x="75234" y="128047"/>
                  <a:pt x="109648" y="128047"/>
                </a:cubicBezTo>
                <a:cubicBezTo>
                  <a:pt x="110077" y="128047"/>
                  <a:pt x="110567" y="128047"/>
                  <a:pt x="110995" y="127986"/>
                </a:cubicBezTo>
                <a:cubicBezTo>
                  <a:pt x="113935" y="127557"/>
                  <a:pt x="116016" y="125414"/>
                  <a:pt x="116016" y="122475"/>
                </a:cubicBezTo>
                <a:cubicBezTo>
                  <a:pt x="116078" y="117760"/>
                  <a:pt x="116200" y="113045"/>
                  <a:pt x="115465" y="108330"/>
                </a:cubicBezTo>
                <a:close/>
                <a:moveTo>
                  <a:pt x="34881" y="35094"/>
                </a:moveTo>
                <a:cubicBezTo>
                  <a:pt x="34881" y="22234"/>
                  <a:pt x="45107" y="11763"/>
                  <a:pt x="57721" y="11702"/>
                </a:cubicBezTo>
                <a:cubicBezTo>
                  <a:pt x="70764" y="11641"/>
                  <a:pt x="81174" y="21928"/>
                  <a:pt x="81235" y="34971"/>
                </a:cubicBezTo>
                <a:cubicBezTo>
                  <a:pt x="81297" y="47769"/>
                  <a:pt x="70826" y="58240"/>
                  <a:pt x="57966" y="58240"/>
                </a:cubicBezTo>
                <a:cubicBezTo>
                  <a:pt x="45291" y="58240"/>
                  <a:pt x="34881" y="47769"/>
                  <a:pt x="34881" y="35094"/>
                </a:cubicBezTo>
                <a:close/>
                <a:moveTo>
                  <a:pt x="103280" y="116413"/>
                </a:moveTo>
                <a:cubicBezTo>
                  <a:pt x="88155" y="116413"/>
                  <a:pt x="73091" y="116413"/>
                  <a:pt x="57966" y="116413"/>
                </a:cubicBezTo>
                <a:cubicBezTo>
                  <a:pt x="42842" y="116413"/>
                  <a:pt x="28023" y="116413"/>
                  <a:pt x="13082" y="116413"/>
                </a:cubicBezTo>
                <a:cubicBezTo>
                  <a:pt x="11918" y="116413"/>
                  <a:pt x="11551" y="116229"/>
                  <a:pt x="11612" y="114943"/>
                </a:cubicBezTo>
                <a:cubicBezTo>
                  <a:pt x="13021" y="94797"/>
                  <a:pt x="22879" y="80529"/>
                  <a:pt x="41494" y="72936"/>
                </a:cubicBezTo>
                <a:cubicBezTo>
                  <a:pt x="67274" y="62465"/>
                  <a:pt x="97156" y="78509"/>
                  <a:pt x="103219" y="105697"/>
                </a:cubicBezTo>
                <a:cubicBezTo>
                  <a:pt x="103892" y="108820"/>
                  <a:pt x="104259" y="111943"/>
                  <a:pt x="104443" y="115127"/>
                </a:cubicBezTo>
                <a:cubicBezTo>
                  <a:pt x="104504" y="116229"/>
                  <a:pt x="104198" y="116351"/>
                  <a:pt x="103219" y="116351"/>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640" name="Google Shape;640;p38"/>
          <p:cNvSpPr/>
          <p:nvPr/>
        </p:nvSpPr>
        <p:spPr>
          <a:xfrm rot="3599511">
            <a:off x="8687344" y="291053"/>
            <a:ext cx="64784" cy="56039"/>
          </a:xfrm>
          <a:prstGeom prst="triangle">
            <a:avLst>
              <a:gd fmla="val 50000" name="adj"/>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2C2C2C"/>
            </a:gs>
            <a:gs pos="55000">
              <a:schemeClr val="dk1"/>
            </a:gs>
            <a:gs pos="100000">
              <a:schemeClr val="dk1"/>
            </a:gs>
          </a:gsLst>
          <a:lin ang="5400000" scaled="0"/>
        </a:gradFill>
      </p:bgPr>
    </p:bg>
    <p:spTree>
      <p:nvGrpSpPr>
        <p:cNvPr id="644" name="Shape 644"/>
        <p:cNvGrpSpPr/>
        <p:nvPr/>
      </p:nvGrpSpPr>
      <p:grpSpPr>
        <a:xfrm>
          <a:off x="0" y="0"/>
          <a:ext cx="0" cy="0"/>
          <a:chOff x="0" y="0"/>
          <a:chExt cx="0" cy="0"/>
        </a:xfrm>
      </p:grpSpPr>
      <p:sp>
        <p:nvSpPr>
          <p:cNvPr id="645" name="Google Shape;645;p39"/>
          <p:cNvSpPr/>
          <p:nvPr/>
        </p:nvSpPr>
        <p:spPr>
          <a:xfrm rot="2003788">
            <a:off x="6002654" y="1524762"/>
            <a:ext cx="1285918" cy="1540841"/>
          </a:xfrm>
          <a:custGeom>
            <a:rect b="b" l="l" r="r" t="t"/>
            <a:pathLst>
              <a:path extrusionOk="0" h="2054455" w="1714557">
                <a:moveTo>
                  <a:pt x="44679" y="745195"/>
                </a:moveTo>
                <a:lnTo>
                  <a:pt x="1150079" y="16416"/>
                </a:lnTo>
                <a:cubicBezTo>
                  <a:pt x="1195892" y="-13788"/>
                  <a:pt x="1257517" y="-1134"/>
                  <a:pt x="1287722" y="44679"/>
                </a:cubicBezTo>
                <a:lnTo>
                  <a:pt x="1714557" y="692096"/>
                </a:lnTo>
                <a:lnTo>
                  <a:pt x="1064296" y="692096"/>
                </a:lnTo>
                <a:lnTo>
                  <a:pt x="1064297" y="1732580"/>
                </a:lnTo>
                <a:lnTo>
                  <a:pt x="1360353" y="1732579"/>
                </a:lnTo>
                <a:lnTo>
                  <a:pt x="897038" y="2038039"/>
                </a:lnTo>
                <a:cubicBezTo>
                  <a:pt x="851225" y="2068243"/>
                  <a:pt x="789599" y="2055589"/>
                  <a:pt x="759395" y="2009776"/>
                </a:cubicBezTo>
                <a:lnTo>
                  <a:pt x="16416" y="882838"/>
                </a:lnTo>
                <a:cubicBezTo>
                  <a:pt x="-13788" y="837025"/>
                  <a:pt x="-1134" y="775399"/>
                  <a:pt x="44679" y="745195"/>
                </a:cubicBezTo>
                <a:close/>
              </a:path>
            </a:pathLst>
          </a:custGeom>
          <a:solidFill>
            <a:srgbClr val="1ED76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646" name="Google Shape;646;p39"/>
          <p:cNvSpPr/>
          <p:nvPr/>
        </p:nvSpPr>
        <p:spPr>
          <a:xfrm>
            <a:off x="0" y="0"/>
            <a:ext cx="2256503" cy="5143500"/>
          </a:xfrm>
          <a:prstGeom prst="rect">
            <a:avLst/>
          </a:prstGeom>
          <a:solidFill>
            <a:schemeClr val="dk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nvGrpSpPr>
          <p:cNvPr id="647" name="Google Shape;647;p39"/>
          <p:cNvGrpSpPr/>
          <p:nvPr/>
        </p:nvGrpSpPr>
        <p:grpSpPr>
          <a:xfrm>
            <a:off x="300058" y="166255"/>
            <a:ext cx="271058" cy="52820"/>
            <a:chOff x="249382" y="221673"/>
            <a:chExt cx="234616" cy="45719"/>
          </a:xfrm>
        </p:grpSpPr>
        <p:sp>
          <p:nvSpPr>
            <p:cNvPr id="648" name="Google Shape;648;p39"/>
            <p:cNvSpPr/>
            <p:nvPr/>
          </p:nvSpPr>
          <p:spPr>
            <a:xfrm>
              <a:off x="249382" y="221673"/>
              <a:ext cx="45719" cy="45719"/>
            </a:xfrm>
            <a:prstGeom prst="ellipse">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649" name="Google Shape;649;p39"/>
            <p:cNvSpPr/>
            <p:nvPr/>
          </p:nvSpPr>
          <p:spPr>
            <a:xfrm>
              <a:off x="344632" y="221673"/>
              <a:ext cx="45719" cy="45719"/>
            </a:xfrm>
            <a:prstGeom prst="ellipse">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650" name="Google Shape;650;p39"/>
            <p:cNvSpPr/>
            <p:nvPr/>
          </p:nvSpPr>
          <p:spPr>
            <a:xfrm>
              <a:off x="438279" y="221673"/>
              <a:ext cx="45719" cy="45719"/>
            </a:xfrm>
            <a:prstGeom prst="ellipse">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grpSp>
        <p:nvGrpSpPr>
          <p:cNvPr id="651" name="Google Shape;651;p39"/>
          <p:cNvGrpSpPr/>
          <p:nvPr/>
        </p:nvGrpSpPr>
        <p:grpSpPr>
          <a:xfrm>
            <a:off x="2443540" y="219075"/>
            <a:ext cx="223460" cy="223460"/>
            <a:chOff x="8892506" y="664914"/>
            <a:chExt cx="209401" cy="209401"/>
          </a:xfrm>
        </p:grpSpPr>
        <p:sp>
          <p:nvSpPr>
            <p:cNvPr id="652" name="Google Shape;652;p39"/>
            <p:cNvSpPr/>
            <p:nvPr/>
          </p:nvSpPr>
          <p:spPr>
            <a:xfrm>
              <a:off x="8892506" y="664914"/>
              <a:ext cx="209401" cy="209401"/>
            </a:xfrm>
            <a:prstGeom prst="ellipse">
              <a:avLst/>
            </a:prstGeom>
            <a:solidFill>
              <a:srgbClr val="0A070E"/>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descr="Caret Left with solid fill" id="653" name="Google Shape;653;p39"/>
            <p:cNvSpPr/>
            <p:nvPr/>
          </p:nvSpPr>
          <p:spPr>
            <a:xfrm>
              <a:off x="8960350" y="717942"/>
              <a:ext cx="59427" cy="103344"/>
            </a:xfrm>
            <a:custGeom>
              <a:rect b="b" l="l" r="r" t="t"/>
              <a:pathLst>
                <a:path extrusionOk="0" h="538229" w="309505">
                  <a:moveTo>
                    <a:pt x="269081" y="538229"/>
                  </a:moveTo>
                  <a:lnTo>
                    <a:pt x="0" y="269091"/>
                  </a:lnTo>
                  <a:lnTo>
                    <a:pt x="269081" y="0"/>
                  </a:lnTo>
                  <a:lnTo>
                    <a:pt x="309496" y="40405"/>
                  </a:lnTo>
                  <a:lnTo>
                    <a:pt x="80810" y="269091"/>
                  </a:lnTo>
                  <a:lnTo>
                    <a:pt x="309505" y="497824"/>
                  </a:lnTo>
                  <a:lnTo>
                    <a:pt x="269081" y="538229"/>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grpSp>
        <p:nvGrpSpPr>
          <p:cNvPr id="654" name="Google Shape;654;p39"/>
          <p:cNvGrpSpPr/>
          <p:nvPr/>
        </p:nvGrpSpPr>
        <p:grpSpPr>
          <a:xfrm flipH="1">
            <a:off x="2749457" y="219075"/>
            <a:ext cx="223460" cy="223460"/>
            <a:chOff x="8892506" y="664914"/>
            <a:chExt cx="209401" cy="209401"/>
          </a:xfrm>
        </p:grpSpPr>
        <p:sp>
          <p:nvSpPr>
            <p:cNvPr id="655" name="Google Shape;655;p39"/>
            <p:cNvSpPr/>
            <p:nvPr/>
          </p:nvSpPr>
          <p:spPr>
            <a:xfrm>
              <a:off x="8892506" y="664914"/>
              <a:ext cx="209401" cy="209401"/>
            </a:xfrm>
            <a:prstGeom prst="ellipse">
              <a:avLst/>
            </a:prstGeom>
            <a:solidFill>
              <a:srgbClr val="120D1A"/>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descr="Caret Left with solid fill" id="656" name="Google Shape;656;p39"/>
            <p:cNvSpPr/>
            <p:nvPr/>
          </p:nvSpPr>
          <p:spPr>
            <a:xfrm>
              <a:off x="8960350" y="717942"/>
              <a:ext cx="59427" cy="103344"/>
            </a:xfrm>
            <a:custGeom>
              <a:rect b="b" l="l" r="r" t="t"/>
              <a:pathLst>
                <a:path extrusionOk="0" h="538229" w="309505">
                  <a:moveTo>
                    <a:pt x="269081" y="538229"/>
                  </a:moveTo>
                  <a:lnTo>
                    <a:pt x="0" y="269091"/>
                  </a:lnTo>
                  <a:lnTo>
                    <a:pt x="269081" y="0"/>
                  </a:lnTo>
                  <a:lnTo>
                    <a:pt x="309496" y="40405"/>
                  </a:lnTo>
                  <a:lnTo>
                    <a:pt x="80810" y="269091"/>
                  </a:lnTo>
                  <a:lnTo>
                    <a:pt x="309505" y="497824"/>
                  </a:lnTo>
                  <a:lnTo>
                    <a:pt x="269081" y="538229"/>
                  </a:lnTo>
                  <a:close/>
                </a:path>
              </a:pathLst>
            </a:custGeom>
            <a:solidFill>
              <a:srgbClr val="B4B5B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
        <p:nvSpPr>
          <p:cNvPr id="657" name="Google Shape;657;p39"/>
          <p:cNvSpPr txBox="1"/>
          <p:nvPr/>
        </p:nvSpPr>
        <p:spPr>
          <a:xfrm>
            <a:off x="2373027" y="1423847"/>
            <a:ext cx="2240036" cy="577081"/>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3300">
                <a:solidFill>
                  <a:srgbClr val="1ED760"/>
                </a:solidFill>
                <a:latin typeface="Poppins Medium"/>
                <a:ea typeface="Poppins Medium"/>
                <a:cs typeface="Poppins Medium"/>
                <a:sym typeface="Poppins Medium"/>
              </a:rPr>
              <a:t>Our Goals</a:t>
            </a:r>
            <a:endParaRPr sz="1100"/>
          </a:p>
        </p:txBody>
      </p:sp>
      <p:sp>
        <p:nvSpPr>
          <p:cNvPr id="658" name="Google Shape;658;p39"/>
          <p:cNvSpPr txBox="1"/>
          <p:nvPr/>
        </p:nvSpPr>
        <p:spPr>
          <a:xfrm>
            <a:off x="2412514" y="1938530"/>
            <a:ext cx="3586944" cy="878654"/>
          </a:xfrm>
          <a:prstGeom prst="rect">
            <a:avLst/>
          </a:prstGeom>
          <a:noFill/>
          <a:ln>
            <a:noFill/>
          </a:ln>
        </p:spPr>
        <p:txBody>
          <a:bodyPr anchorCtr="0" anchor="t" bIns="34275" lIns="68575" spcFirstLastPara="1" rIns="68575" wrap="square" tIns="34275">
            <a:spAutoFit/>
          </a:bodyPr>
          <a:lstStyle/>
          <a:p>
            <a:pPr indent="0" lvl="0" marL="0" marR="0" rtl="0" algn="l">
              <a:lnSpc>
                <a:spcPct val="150000"/>
              </a:lnSpc>
              <a:spcBef>
                <a:spcPts val="0"/>
              </a:spcBef>
              <a:spcAft>
                <a:spcPts val="0"/>
              </a:spcAft>
              <a:buNone/>
            </a:pPr>
            <a:r>
              <a:rPr b="0" i="0" lang="en-GB" sz="900">
                <a:solidFill>
                  <a:srgbClr val="B4B5B2"/>
                </a:solidFill>
                <a:latin typeface="Open Sans"/>
                <a:ea typeface="Open Sans"/>
                <a:cs typeface="Open Sans"/>
                <a:sym typeface="Open Sans"/>
              </a:rPr>
              <a:t>Et harum quidem rerum facilis est et expedita distinctio. Nam libero tempore, cum soluta nobis est eligendi optio cumque nihil impedit quo minus id quod maxime placeat facere possimus, omnis voluptas assumenda est, omnis dolor repellendus.</a:t>
            </a:r>
            <a:endParaRPr sz="900">
              <a:solidFill>
                <a:srgbClr val="B4B5B2"/>
              </a:solidFill>
              <a:latin typeface="Calibri"/>
              <a:ea typeface="Calibri"/>
              <a:cs typeface="Calibri"/>
              <a:sym typeface="Calibri"/>
            </a:endParaRPr>
          </a:p>
        </p:txBody>
      </p:sp>
      <p:sp>
        <p:nvSpPr>
          <p:cNvPr id="659" name="Google Shape;659;p39"/>
          <p:cNvSpPr/>
          <p:nvPr/>
        </p:nvSpPr>
        <p:spPr>
          <a:xfrm>
            <a:off x="7695957" y="1783127"/>
            <a:ext cx="1142053" cy="1161401"/>
          </a:xfrm>
          <a:prstGeom prst="roundRect">
            <a:avLst>
              <a:gd fmla="val 6525" name="adj"/>
            </a:avLst>
          </a:prstGeom>
          <a:solidFill>
            <a:srgbClr val="1ED76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660" name="Google Shape;660;p39"/>
          <p:cNvSpPr/>
          <p:nvPr/>
        </p:nvSpPr>
        <p:spPr>
          <a:xfrm>
            <a:off x="6178705" y="3327255"/>
            <a:ext cx="1142053" cy="1161401"/>
          </a:xfrm>
          <a:prstGeom prst="roundRect">
            <a:avLst>
              <a:gd fmla="val 6525" name="adj"/>
            </a:avLst>
          </a:prstGeom>
          <a:solidFill>
            <a:srgbClr val="1ED76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661" name="Google Shape;661;p39"/>
          <p:cNvSpPr/>
          <p:nvPr/>
        </p:nvSpPr>
        <p:spPr>
          <a:xfrm>
            <a:off x="7695957" y="3327255"/>
            <a:ext cx="1142053" cy="1161401"/>
          </a:xfrm>
          <a:prstGeom prst="roundRect">
            <a:avLst>
              <a:gd fmla="val 6525" name="adj"/>
            </a:avLst>
          </a:prstGeom>
          <a:solidFill>
            <a:srgbClr val="1ED76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662" name="Google Shape;662;p39"/>
          <p:cNvSpPr txBox="1"/>
          <p:nvPr/>
        </p:nvSpPr>
        <p:spPr>
          <a:xfrm>
            <a:off x="6276985" y="1961317"/>
            <a:ext cx="592756" cy="222091"/>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900">
                <a:solidFill>
                  <a:schemeClr val="lt1"/>
                </a:solidFill>
                <a:latin typeface="Poppins Medium"/>
                <a:ea typeface="Poppins Medium"/>
                <a:cs typeface="Poppins Medium"/>
                <a:sym typeface="Poppins Medium"/>
              </a:rPr>
              <a:t>Goal 01</a:t>
            </a:r>
            <a:endParaRPr sz="1100"/>
          </a:p>
        </p:txBody>
      </p:sp>
      <p:sp>
        <p:nvSpPr>
          <p:cNvPr id="663" name="Google Shape;663;p39"/>
          <p:cNvSpPr txBox="1"/>
          <p:nvPr/>
        </p:nvSpPr>
        <p:spPr>
          <a:xfrm>
            <a:off x="7814046" y="1961317"/>
            <a:ext cx="579727" cy="207749"/>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900">
                <a:solidFill>
                  <a:schemeClr val="lt1"/>
                </a:solidFill>
                <a:latin typeface="Poppins Medium"/>
                <a:ea typeface="Poppins Medium"/>
                <a:cs typeface="Poppins Medium"/>
                <a:sym typeface="Poppins Medium"/>
              </a:rPr>
              <a:t>Goal 02</a:t>
            </a:r>
            <a:endParaRPr sz="1100"/>
          </a:p>
        </p:txBody>
      </p:sp>
      <p:sp>
        <p:nvSpPr>
          <p:cNvPr id="664" name="Google Shape;664;p39"/>
          <p:cNvSpPr txBox="1"/>
          <p:nvPr/>
        </p:nvSpPr>
        <p:spPr>
          <a:xfrm>
            <a:off x="6276985" y="3484507"/>
            <a:ext cx="582131" cy="207749"/>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900">
                <a:solidFill>
                  <a:schemeClr val="lt1"/>
                </a:solidFill>
                <a:latin typeface="Poppins Medium"/>
                <a:ea typeface="Poppins Medium"/>
                <a:cs typeface="Poppins Medium"/>
                <a:sym typeface="Poppins Medium"/>
              </a:rPr>
              <a:t>Goal 03</a:t>
            </a:r>
            <a:endParaRPr sz="1100"/>
          </a:p>
        </p:txBody>
      </p:sp>
      <p:sp>
        <p:nvSpPr>
          <p:cNvPr id="665" name="Google Shape;665;p39"/>
          <p:cNvSpPr txBox="1"/>
          <p:nvPr/>
        </p:nvSpPr>
        <p:spPr>
          <a:xfrm>
            <a:off x="7814046" y="3484507"/>
            <a:ext cx="628743" cy="222091"/>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900">
                <a:solidFill>
                  <a:schemeClr val="lt1"/>
                </a:solidFill>
                <a:latin typeface="Poppins Medium"/>
                <a:ea typeface="Poppins Medium"/>
                <a:cs typeface="Poppins Medium"/>
                <a:sym typeface="Poppins Medium"/>
              </a:rPr>
              <a:t>Goal 04</a:t>
            </a:r>
            <a:endParaRPr sz="1100"/>
          </a:p>
        </p:txBody>
      </p:sp>
      <p:sp>
        <p:nvSpPr>
          <p:cNvPr id="666" name="Google Shape;666;p39"/>
          <p:cNvSpPr/>
          <p:nvPr/>
        </p:nvSpPr>
        <p:spPr>
          <a:xfrm rot="2003788">
            <a:off x="6637967" y="2309237"/>
            <a:ext cx="737116" cy="780363"/>
          </a:xfrm>
          <a:custGeom>
            <a:rect b="b" l="l" r="r" t="t"/>
            <a:pathLst>
              <a:path extrusionOk="0" h="1040484" w="982821">
                <a:moveTo>
                  <a:pt x="0" y="0"/>
                </a:moveTo>
                <a:lnTo>
                  <a:pt x="650261" y="0"/>
                </a:lnTo>
                <a:lnTo>
                  <a:pt x="966405" y="479521"/>
                </a:lnTo>
                <a:cubicBezTo>
                  <a:pt x="996609" y="525334"/>
                  <a:pt x="983955" y="586959"/>
                  <a:pt x="938142" y="617164"/>
                </a:cubicBezTo>
                <a:lnTo>
                  <a:pt x="296057" y="1040483"/>
                </a:lnTo>
                <a:lnTo>
                  <a:pt x="1" y="1040484"/>
                </a:lnTo>
                <a:lnTo>
                  <a:pt x="0" y="0"/>
                </a:lnTo>
                <a:close/>
              </a:path>
            </a:pathLst>
          </a:cu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667" name="Google Shape;667;p39"/>
          <p:cNvSpPr/>
          <p:nvPr/>
        </p:nvSpPr>
        <p:spPr>
          <a:xfrm rot="2003788">
            <a:off x="8156789" y="2309237"/>
            <a:ext cx="737116" cy="780363"/>
          </a:xfrm>
          <a:custGeom>
            <a:rect b="b" l="l" r="r" t="t"/>
            <a:pathLst>
              <a:path extrusionOk="0" h="1040484" w="982821">
                <a:moveTo>
                  <a:pt x="0" y="0"/>
                </a:moveTo>
                <a:lnTo>
                  <a:pt x="650261" y="0"/>
                </a:lnTo>
                <a:lnTo>
                  <a:pt x="966405" y="479521"/>
                </a:lnTo>
                <a:cubicBezTo>
                  <a:pt x="996609" y="525334"/>
                  <a:pt x="983955" y="586959"/>
                  <a:pt x="938142" y="617164"/>
                </a:cubicBezTo>
                <a:lnTo>
                  <a:pt x="296057" y="1040483"/>
                </a:lnTo>
                <a:lnTo>
                  <a:pt x="1" y="1040484"/>
                </a:lnTo>
                <a:lnTo>
                  <a:pt x="0" y="0"/>
                </a:lnTo>
                <a:close/>
              </a:path>
            </a:pathLst>
          </a:cu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668" name="Google Shape;668;p39"/>
          <p:cNvSpPr/>
          <p:nvPr/>
        </p:nvSpPr>
        <p:spPr>
          <a:xfrm rot="2003788">
            <a:off x="6637967" y="3853811"/>
            <a:ext cx="737116" cy="780363"/>
          </a:xfrm>
          <a:custGeom>
            <a:rect b="b" l="l" r="r" t="t"/>
            <a:pathLst>
              <a:path extrusionOk="0" h="1040484" w="982821">
                <a:moveTo>
                  <a:pt x="0" y="0"/>
                </a:moveTo>
                <a:lnTo>
                  <a:pt x="650261" y="0"/>
                </a:lnTo>
                <a:lnTo>
                  <a:pt x="966405" y="479521"/>
                </a:lnTo>
                <a:cubicBezTo>
                  <a:pt x="996609" y="525334"/>
                  <a:pt x="983955" y="586959"/>
                  <a:pt x="938142" y="617164"/>
                </a:cubicBezTo>
                <a:lnTo>
                  <a:pt x="296057" y="1040483"/>
                </a:lnTo>
                <a:lnTo>
                  <a:pt x="1" y="1040484"/>
                </a:lnTo>
                <a:lnTo>
                  <a:pt x="0" y="0"/>
                </a:lnTo>
                <a:close/>
              </a:path>
            </a:pathLst>
          </a:cu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669" name="Google Shape;669;p39"/>
          <p:cNvSpPr/>
          <p:nvPr/>
        </p:nvSpPr>
        <p:spPr>
          <a:xfrm rot="2003788">
            <a:off x="8156789" y="3853811"/>
            <a:ext cx="737116" cy="780363"/>
          </a:xfrm>
          <a:custGeom>
            <a:rect b="b" l="l" r="r" t="t"/>
            <a:pathLst>
              <a:path extrusionOk="0" h="1040484" w="982821">
                <a:moveTo>
                  <a:pt x="0" y="0"/>
                </a:moveTo>
                <a:lnTo>
                  <a:pt x="650261" y="0"/>
                </a:lnTo>
                <a:lnTo>
                  <a:pt x="966405" y="479521"/>
                </a:lnTo>
                <a:cubicBezTo>
                  <a:pt x="996609" y="525334"/>
                  <a:pt x="983955" y="586959"/>
                  <a:pt x="938142" y="617164"/>
                </a:cubicBezTo>
                <a:lnTo>
                  <a:pt x="296057" y="1040483"/>
                </a:lnTo>
                <a:lnTo>
                  <a:pt x="1" y="1040484"/>
                </a:lnTo>
                <a:lnTo>
                  <a:pt x="0" y="0"/>
                </a:lnTo>
                <a:close/>
              </a:path>
            </a:pathLst>
          </a:cu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670" name="Google Shape;670;p39"/>
          <p:cNvSpPr txBox="1"/>
          <p:nvPr/>
        </p:nvSpPr>
        <p:spPr>
          <a:xfrm>
            <a:off x="2389600" y="3296075"/>
            <a:ext cx="1515000" cy="3309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1700">
                <a:solidFill>
                  <a:schemeClr val="lt1"/>
                </a:solidFill>
                <a:latin typeface="Poppins Medium"/>
                <a:ea typeface="Poppins Medium"/>
                <a:cs typeface="Poppins Medium"/>
                <a:sym typeface="Poppins Medium"/>
              </a:rPr>
              <a:t>Smart Goals</a:t>
            </a:r>
            <a:endParaRPr sz="1100"/>
          </a:p>
        </p:txBody>
      </p:sp>
      <p:sp>
        <p:nvSpPr>
          <p:cNvPr id="671" name="Google Shape;671;p39"/>
          <p:cNvSpPr txBox="1"/>
          <p:nvPr/>
        </p:nvSpPr>
        <p:spPr>
          <a:xfrm>
            <a:off x="2412525" y="3621225"/>
            <a:ext cx="3438600" cy="561900"/>
          </a:xfrm>
          <a:prstGeom prst="rect">
            <a:avLst/>
          </a:prstGeom>
          <a:noFill/>
          <a:ln>
            <a:noFill/>
          </a:ln>
        </p:spPr>
        <p:txBody>
          <a:bodyPr anchorCtr="0" anchor="t" bIns="34275" lIns="68575" spcFirstLastPara="1" rIns="68575" wrap="square" tIns="34275">
            <a:spAutoFit/>
          </a:bodyPr>
          <a:lstStyle/>
          <a:p>
            <a:pPr indent="0" lvl="0" marL="0" marR="0" rtl="0" algn="l">
              <a:lnSpc>
                <a:spcPct val="150000"/>
              </a:lnSpc>
              <a:spcBef>
                <a:spcPts val="0"/>
              </a:spcBef>
              <a:spcAft>
                <a:spcPts val="0"/>
              </a:spcAft>
              <a:buNone/>
            </a:pPr>
            <a:r>
              <a:rPr b="0" i="0" lang="en-GB" sz="800">
                <a:solidFill>
                  <a:srgbClr val="B4B5B2"/>
                </a:solidFill>
                <a:latin typeface="Open Sans"/>
                <a:ea typeface="Open Sans"/>
                <a:cs typeface="Open Sans"/>
                <a:sym typeface="Open Sans"/>
              </a:rPr>
              <a:t>Et harum quidem rerum facilis est et expedita distinctio. Nam libero tempore, cum soluta nobis est eligendi optio cumque nihil impedit quo minus id quod maxime placeat facere possimus</a:t>
            </a:r>
            <a:r>
              <a:rPr lang="en-GB" sz="800">
                <a:solidFill>
                  <a:srgbClr val="B4B5B2"/>
                </a:solidFill>
                <a:latin typeface="Open Sans"/>
                <a:ea typeface="Open Sans"/>
                <a:cs typeface="Open Sans"/>
                <a:sym typeface="Open Sans"/>
              </a:rPr>
              <a:t>.</a:t>
            </a:r>
            <a:endParaRPr sz="800">
              <a:solidFill>
                <a:srgbClr val="B4B5B2"/>
              </a:solidFill>
              <a:latin typeface="Calibri"/>
              <a:ea typeface="Calibri"/>
              <a:cs typeface="Calibri"/>
              <a:sym typeface="Calibri"/>
            </a:endParaRPr>
          </a:p>
        </p:txBody>
      </p:sp>
      <p:pic>
        <p:nvPicPr>
          <p:cNvPr descr="A picture containing text, bottle&#10;&#10;Description automatically generated" id="672" name="Google Shape;672;p39"/>
          <p:cNvPicPr preferRelativeResize="0"/>
          <p:nvPr>
            <p:ph idx="2" type="pic"/>
          </p:nvPr>
        </p:nvPicPr>
        <p:blipFill rotWithShape="1">
          <a:blip r:embed="rId3">
            <a:alphaModFix/>
          </a:blip>
          <a:srcRect b="0" l="13930" r="13930" t="0"/>
          <a:stretch/>
        </p:blipFill>
        <p:spPr>
          <a:xfrm>
            <a:off x="6484055" y="2170798"/>
            <a:ext cx="836700" cy="773700"/>
          </a:xfrm>
          <a:prstGeom prst="roundRect">
            <a:avLst>
              <a:gd fmla="val 11192" name="adj"/>
            </a:avLst>
          </a:prstGeom>
          <a:noFill/>
          <a:ln>
            <a:noFill/>
          </a:ln>
        </p:spPr>
      </p:pic>
      <p:pic>
        <p:nvPicPr>
          <p:cNvPr descr="A dart board with darts&#10;&#10;Description automatically generated with medium confidence" id="673" name="Google Shape;673;p39"/>
          <p:cNvPicPr preferRelativeResize="0"/>
          <p:nvPr>
            <p:ph idx="3" type="pic"/>
          </p:nvPr>
        </p:nvPicPr>
        <p:blipFill rotWithShape="1">
          <a:blip r:embed="rId4">
            <a:alphaModFix/>
          </a:blip>
          <a:srcRect b="0" l="9500" r="9500" t="0"/>
          <a:stretch/>
        </p:blipFill>
        <p:spPr>
          <a:xfrm>
            <a:off x="8002877" y="2170798"/>
            <a:ext cx="836700" cy="773700"/>
          </a:xfrm>
          <a:prstGeom prst="roundRect">
            <a:avLst>
              <a:gd fmla="val 9642" name="adj"/>
            </a:avLst>
          </a:prstGeom>
          <a:noFill/>
          <a:ln>
            <a:noFill/>
          </a:ln>
        </p:spPr>
      </p:pic>
      <p:pic>
        <p:nvPicPr>
          <p:cNvPr descr="A picture containing dart, projectile, pinwheel, gazania&#10;&#10;Description automatically generated" id="674" name="Google Shape;674;p39"/>
          <p:cNvPicPr preferRelativeResize="0"/>
          <p:nvPr>
            <p:ph idx="5" type="pic"/>
          </p:nvPr>
        </p:nvPicPr>
        <p:blipFill rotWithShape="1">
          <a:blip r:embed="rId5">
            <a:alphaModFix/>
          </a:blip>
          <a:srcRect b="0" l="13997" r="13997" t="0"/>
          <a:stretch/>
        </p:blipFill>
        <p:spPr>
          <a:xfrm>
            <a:off x="8002877" y="3715372"/>
            <a:ext cx="836700" cy="773700"/>
          </a:xfrm>
          <a:prstGeom prst="roundRect">
            <a:avLst>
              <a:gd fmla="val 9406" name="adj"/>
            </a:avLst>
          </a:prstGeom>
          <a:noFill/>
          <a:ln>
            <a:noFill/>
          </a:ln>
        </p:spPr>
      </p:pic>
      <p:pic>
        <p:nvPicPr>
          <p:cNvPr id="675" name="Google Shape;675;p39"/>
          <p:cNvPicPr preferRelativeResize="0"/>
          <p:nvPr>
            <p:ph idx="4" type="pic"/>
          </p:nvPr>
        </p:nvPicPr>
        <p:blipFill rotWithShape="1">
          <a:blip r:embed="rId6">
            <a:alphaModFix/>
          </a:blip>
          <a:srcRect b="0" l="9379" r="9380" t="0"/>
          <a:stretch/>
        </p:blipFill>
        <p:spPr>
          <a:xfrm>
            <a:off x="6484055" y="3715372"/>
            <a:ext cx="836700" cy="773700"/>
          </a:xfrm>
          <a:prstGeom prst="roundRect">
            <a:avLst>
              <a:gd fmla="val 10255" name="adj"/>
            </a:avLst>
          </a:prstGeom>
          <a:noFill/>
          <a:ln>
            <a:noFill/>
          </a:ln>
        </p:spPr>
      </p:pic>
      <p:sp>
        <p:nvSpPr>
          <p:cNvPr id="676" name="Google Shape;676;p39">
            <a:hlinkClick action="ppaction://hlinksldjump" r:id="rId7"/>
          </p:cNvPr>
          <p:cNvSpPr txBox="1"/>
          <p:nvPr/>
        </p:nvSpPr>
        <p:spPr>
          <a:xfrm>
            <a:off x="651992" y="634328"/>
            <a:ext cx="689131" cy="207749"/>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900">
                <a:solidFill>
                  <a:srgbClr val="B4B5B2"/>
                </a:solidFill>
                <a:latin typeface="Poppins Medium"/>
                <a:ea typeface="Poppins Medium"/>
                <a:cs typeface="Poppins Medium"/>
                <a:sym typeface="Poppins Medium"/>
              </a:rPr>
              <a:t>Welcome</a:t>
            </a:r>
            <a:endParaRPr sz="1100"/>
          </a:p>
        </p:txBody>
      </p:sp>
      <p:sp>
        <p:nvSpPr>
          <p:cNvPr id="677" name="Google Shape;677;p39">
            <a:hlinkClick action="ppaction://hlinksldjump" r:id="rId8"/>
          </p:cNvPr>
          <p:cNvSpPr/>
          <p:nvPr/>
        </p:nvSpPr>
        <p:spPr>
          <a:xfrm>
            <a:off x="300059" y="628439"/>
            <a:ext cx="154053" cy="153083"/>
          </a:xfrm>
          <a:custGeom>
            <a:rect b="b" l="l" r="r" t="t"/>
            <a:pathLst>
              <a:path extrusionOk="0" h="532115" w="535484">
                <a:moveTo>
                  <a:pt x="535467" y="325659"/>
                </a:moveTo>
                <a:cubicBezTo>
                  <a:pt x="535467" y="373361"/>
                  <a:pt x="535467" y="421062"/>
                  <a:pt x="535467" y="468764"/>
                </a:cubicBezTo>
                <a:cubicBezTo>
                  <a:pt x="535467" y="506826"/>
                  <a:pt x="510308" y="532051"/>
                  <a:pt x="472362" y="532084"/>
                </a:cubicBezTo>
                <a:cubicBezTo>
                  <a:pt x="441389" y="532101"/>
                  <a:pt x="410416" y="532118"/>
                  <a:pt x="379443" y="532084"/>
                </a:cubicBezTo>
                <a:cubicBezTo>
                  <a:pt x="353853" y="532051"/>
                  <a:pt x="337224" y="515439"/>
                  <a:pt x="337191" y="489882"/>
                </a:cubicBezTo>
                <a:cubicBezTo>
                  <a:pt x="337158" y="455398"/>
                  <a:pt x="337191" y="420913"/>
                  <a:pt x="337191" y="386429"/>
                </a:cubicBezTo>
                <a:cubicBezTo>
                  <a:pt x="337191" y="371307"/>
                  <a:pt x="329473" y="363555"/>
                  <a:pt x="314400" y="363555"/>
                </a:cubicBezTo>
                <a:cubicBezTo>
                  <a:pt x="283212" y="363555"/>
                  <a:pt x="252040" y="363539"/>
                  <a:pt x="220852" y="363555"/>
                </a:cubicBezTo>
                <a:cubicBezTo>
                  <a:pt x="206127" y="363555"/>
                  <a:pt x="198409" y="371323"/>
                  <a:pt x="198393" y="386114"/>
                </a:cubicBezTo>
                <a:cubicBezTo>
                  <a:pt x="198376" y="420599"/>
                  <a:pt x="198409" y="455083"/>
                  <a:pt x="198393" y="489567"/>
                </a:cubicBezTo>
                <a:cubicBezTo>
                  <a:pt x="198376" y="515538"/>
                  <a:pt x="181813" y="532068"/>
                  <a:pt x="155825" y="532084"/>
                </a:cubicBezTo>
                <a:cubicBezTo>
                  <a:pt x="124637" y="532118"/>
                  <a:pt x="93465" y="532134"/>
                  <a:pt x="62277" y="532084"/>
                </a:cubicBezTo>
                <a:cubicBezTo>
                  <a:pt x="25573" y="532018"/>
                  <a:pt x="99" y="506461"/>
                  <a:pt x="83" y="469691"/>
                </a:cubicBezTo>
                <a:cubicBezTo>
                  <a:pt x="50" y="373046"/>
                  <a:pt x="149" y="276401"/>
                  <a:pt x="0" y="179772"/>
                </a:cubicBezTo>
                <a:cubicBezTo>
                  <a:pt x="-33" y="162215"/>
                  <a:pt x="7288" y="149544"/>
                  <a:pt x="22277" y="140584"/>
                </a:cubicBezTo>
                <a:cubicBezTo>
                  <a:pt x="96728" y="96062"/>
                  <a:pt x="171080" y="51375"/>
                  <a:pt x="245448" y="6737"/>
                </a:cubicBezTo>
                <a:cubicBezTo>
                  <a:pt x="260239" y="-2140"/>
                  <a:pt x="275030" y="-2306"/>
                  <a:pt x="289854" y="6605"/>
                </a:cubicBezTo>
                <a:cubicBezTo>
                  <a:pt x="364752" y="51541"/>
                  <a:pt x="439650" y="96493"/>
                  <a:pt x="514548" y="141412"/>
                </a:cubicBezTo>
                <a:cubicBezTo>
                  <a:pt x="528693" y="149892"/>
                  <a:pt x="535501" y="162364"/>
                  <a:pt x="535484" y="178844"/>
                </a:cubicBezTo>
                <a:cubicBezTo>
                  <a:pt x="535418" y="227788"/>
                  <a:pt x="535451" y="276732"/>
                  <a:pt x="535451" y="325676"/>
                </a:cubicBezTo>
                <a:close/>
              </a:path>
            </a:pathLst>
          </a:custGeom>
          <a:solidFill>
            <a:srgbClr val="B4B5B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678" name="Google Shape;678;p39">
            <a:hlinkClick action="ppaction://hlinksldjump" r:id="rId9"/>
          </p:cNvPr>
          <p:cNvSpPr txBox="1"/>
          <p:nvPr/>
        </p:nvSpPr>
        <p:spPr>
          <a:xfrm>
            <a:off x="651992" y="977028"/>
            <a:ext cx="659075" cy="207749"/>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900">
                <a:solidFill>
                  <a:srgbClr val="B4B5B2"/>
                </a:solidFill>
                <a:latin typeface="Poppins Medium"/>
                <a:ea typeface="Poppins Medium"/>
                <a:cs typeface="Poppins Medium"/>
                <a:sym typeface="Poppins Medium"/>
              </a:rPr>
              <a:t>About Us</a:t>
            </a:r>
            <a:endParaRPr sz="1100"/>
          </a:p>
        </p:txBody>
      </p:sp>
      <p:sp>
        <p:nvSpPr>
          <p:cNvPr id="679" name="Google Shape;679;p39">
            <a:hlinkClick action="ppaction://hlinksldjump" r:id="rId10"/>
          </p:cNvPr>
          <p:cNvSpPr/>
          <p:nvPr/>
        </p:nvSpPr>
        <p:spPr>
          <a:xfrm>
            <a:off x="304109" y="971141"/>
            <a:ext cx="147840" cy="153083"/>
          </a:xfrm>
          <a:custGeom>
            <a:rect b="b" l="l" r="r" t="t"/>
            <a:pathLst>
              <a:path extrusionOk="0" h="3923333" w="3788950">
                <a:moveTo>
                  <a:pt x="3715304" y="3556921"/>
                </a:moveTo>
                <a:cubicBezTo>
                  <a:pt x="3417934" y="3247644"/>
                  <a:pt x="3120754" y="2938177"/>
                  <a:pt x="2822431" y="2629852"/>
                </a:cubicBezTo>
                <a:cubicBezTo>
                  <a:pt x="2800618" y="2607278"/>
                  <a:pt x="2801380" y="2594896"/>
                  <a:pt x="2820430" y="2571845"/>
                </a:cubicBezTo>
                <a:cubicBezTo>
                  <a:pt x="2925872" y="2444020"/>
                  <a:pt x="3006740" y="2301240"/>
                  <a:pt x="3065128" y="2146459"/>
                </a:cubicBezTo>
                <a:cubicBezTo>
                  <a:pt x="3164950" y="1881950"/>
                  <a:pt x="3194668" y="1608868"/>
                  <a:pt x="3148186" y="1330071"/>
                </a:cubicBezTo>
                <a:cubicBezTo>
                  <a:pt x="3084749" y="949643"/>
                  <a:pt x="2904060" y="632936"/>
                  <a:pt x="2612214" y="381476"/>
                </a:cubicBezTo>
                <a:cubicBezTo>
                  <a:pt x="2402569" y="200787"/>
                  <a:pt x="2160824" y="83630"/>
                  <a:pt x="1888600" y="29432"/>
                </a:cubicBezTo>
                <a:cubicBezTo>
                  <a:pt x="1832116" y="18193"/>
                  <a:pt x="1773823" y="17336"/>
                  <a:pt x="1718483" y="0"/>
                </a:cubicBezTo>
                <a:lnTo>
                  <a:pt x="1695528" y="0"/>
                </a:lnTo>
                <a:cubicBezTo>
                  <a:pt x="1688765" y="6668"/>
                  <a:pt x="1680288" y="2953"/>
                  <a:pt x="1672573" y="3905"/>
                </a:cubicBezTo>
                <a:cubicBezTo>
                  <a:pt x="1664857" y="2858"/>
                  <a:pt x="1656285" y="6572"/>
                  <a:pt x="1649617" y="0"/>
                </a:cubicBezTo>
                <a:lnTo>
                  <a:pt x="1511695" y="0"/>
                </a:lnTo>
                <a:cubicBezTo>
                  <a:pt x="1507123" y="5048"/>
                  <a:pt x="1501027" y="3715"/>
                  <a:pt x="1495312" y="3905"/>
                </a:cubicBezTo>
                <a:cubicBezTo>
                  <a:pt x="1490931" y="3905"/>
                  <a:pt x="1486549" y="3905"/>
                  <a:pt x="1482073" y="3905"/>
                </a:cubicBezTo>
                <a:cubicBezTo>
                  <a:pt x="1476358" y="3619"/>
                  <a:pt x="1470262" y="4953"/>
                  <a:pt x="1465690" y="0"/>
                </a:cubicBezTo>
                <a:lnTo>
                  <a:pt x="1442734" y="0"/>
                </a:lnTo>
                <a:cubicBezTo>
                  <a:pt x="1422256" y="14764"/>
                  <a:pt x="1397491" y="11240"/>
                  <a:pt x="1374726" y="14288"/>
                </a:cubicBezTo>
                <a:cubicBezTo>
                  <a:pt x="1123456" y="46958"/>
                  <a:pt x="894475" y="137827"/>
                  <a:pt x="686926" y="281369"/>
                </a:cubicBezTo>
                <a:cubicBezTo>
                  <a:pt x="446705" y="447485"/>
                  <a:pt x="265635" y="664464"/>
                  <a:pt x="143429" y="930402"/>
                </a:cubicBezTo>
                <a:cubicBezTo>
                  <a:pt x="11317" y="1218057"/>
                  <a:pt x="-29069" y="1519142"/>
                  <a:pt x="20366" y="1830229"/>
                </a:cubicBezTo>
                <a:cubicBezTo>
                  <a:pt x="79516" y="2202275"/>
                  <a:pt x="252967" y="2514886"/>
                  <a:pt x="534145" y="2766251"/>
                </a:cubicBezTo>
                <a:cubicBezTo>
                  <a:pt x="764269" y="2971895"/>
                  <a:pt x="1032112" y="3102293"/>
                  <a:pt x="1337102" y="3148298"/>
                </a:cubicBezTo>
                <a:cubicBezTo>
                  <a:pt x="1741724" y="3209354"/>
                  <a:pt x="2118057" y="3128963"/>
                  <a:pt x="2460385" y="2901791"/>
                </a:cubicBezTo>
                <a:cubicBezTo>
                  <a:pt x="2485722" y="2885027"/>
                  <a:pt x="2498009" y="2886456"/>
                  <a:pt x="2519059" y="2908364"/>
                </a:cubicBezTo>
                <a:cubicBezTo>
                  <a:pt x="2817383" y="3220212"/>
                  <a:pt x="3116944" y="3531013"/>
                  <a:pt x="3416219" y="3842004"/>
                </a:cubicBezTo>
                <a:cubicBezTo>
                  <a:pt x="3426792" y="3853053"/>
                  <a:pt x="3437841" y="3863721"/>
                  <a:pt x="3449461" y="3873722"/>
                </a:cubicBezTo>
                <a:cubicBezTo>
                  <a:pt x="3547950" y="3958304"/>
                  <a:pt x="3698635" y="3931444"/>
                  <a:pt x="3761786" y="3818192"/>
                </a:cubicBezTo>
                <a:cubicBezTo>
                  <a:pt x="3810078" y="3731609"/>
                  <a:pt x="3793600" y="3638360"/>
                  <a:pt x="3715400" y="3557016"/>
                </a:cubicBezTo>
                <a:close/>
                <a:moveTo>
                  <a:pt x="1586086" y="2754535"/>
                </a:moveTo>
                <a:cubicBezTo>
                  <a:pt x="944291" y="2758059"/>
                  <a:pt x="415273" y="2229517"/>
                  <a:pt x="414701" y="1584389"/>
                </a:cubicBezTo>
                <a:cubicBezTo>
                  <a:pt x="414225" y="939832"/>
                  <a:pt x="941434" y="412623"/>
                  <a:pt x="1585609" y="413480"/>
                </a:cubicBezTo>
                <a:cubicBezTo>
                  <a:pt x="2230738" y="414337"/>
                  <a:pt x="2758137" y="943261"/>
                  <a:pt x="2754803" y="1585817"/>
                </a:cubicBezTo>
                <a:cubicBezTo>
                  <a:pt x="2751469" y="2232374"/>
                  <a:pt x="2232833" y="2750915"/>
                  <a:pt x="1586086" y="2754440"/>
                </a:cubicBezTo>
                <a:close/>
              </a:path>
            </a:pathLst>
          </a:custGeom>
          <a:solidFill>
            <a:srgbClr val="C1C1C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680" name="Google Shape;680;p39">
            <a:hlinkClick action="ppaction://hlinksldjump" r:id="rId11"/>
          </p:cNvPr>
          <p:cNvSpPr txBox="1"/>
          <p:nvPr/>
        </p:nvSpPr>
        <p:spPr>
          <a:xfrm>
            <a:off x="651992" y="1313842"/>
            <a:ext cx="803345" cy="207749"/>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900">
                <a:solidFill>
                  <a:srgbClr val="B4B5B2"/>
                </a:solidFill>
                <a:latin typeface="Poppins Medium"/>
                <a:ea typeface="Poppins Medium"/>
                <a:cs typeface="Poppins Medium"/>
                <a:sym typeface="Poppins Medium"/>
              </a:rPr>
              <a:t>Our  Teams</a:t>
            </a:r>
            <a:endParaRPr sz="1100"/>
          </a:p>
        </p:txBody>
      </p:sp>
      <p:grpSp>
        <p:nvGrpSpPr>
          <p:cNvPr id="681" name="Google Shape;681;p39"/>
          <p:cNvGrpSpPr/>
          <p:nvPr/>
        </p:nvGrpSpPr>
        <p:grpSpPr>
          <a:xfrm>
            <a:off x="323492" y="1323388"/>
            <a:ext cx="132971" cy="153587"/>
            <a:chOff x="431322" y="1764517"/>
            <a:chExt cx="177294" cy="204783"/>
          </a:xfrm>
        </p:grpSpPr>
        <p:sp>
          <p:nvSpPr>
            <p:cNvPr id="682" name="Google Shape;682;p39">
              <a:hlinkClick action="ppaction://hlinksldjump" r:id="rId12"/>
            </p:cNvPr>
            <p:cNvSpPr/>
            <p:nvPr/>
          </p:nvSpPr>
          <p:spPr>
            <a:xfrm>
              <a:off x="431322" y="1765205"/>
              <a:ext cx="15953" cy="203670"/>
            </a:xfrm>
            <a:custGeom>
              <a:rect b="b" l="l" r="r" t="t"/>
              <a:pathLst>
                <a:path extrusionOk="0" h="1078327" w="84464">
                  <a:moveTo>
                    <a:pt x="42232" y="0"/>
                  </a:moveTo>
                  <a:cubicBezTo>
                    <a:pt x="65556" y="0"/>
                    <a:pt x="84464" y="18908"/>
                    <a:pt x="84464" y="42232"/>
                  </a:cubicBezTo>
                  <a:lnTo>
                    <a:pt x="84464" y="1036095"/>
                  </a:lnTo>
                  <a:cubicBezTo>
                    <a:pt x="84464" y="1059419"/>
                    <a:pt x="65556" y="1078327"/>
                    <a:pt x="42232" y="1078327"/>
                  </a:cubicBezTo>
                  <a:lnTo>
                    <a:pt x="42232" y="1078327"/>
                  </a:lnTo>
                  <a:cubicBezTo>
                    <a:pt x="18908" y="1078327"/>
                    <a:pt x="0" y="1059419"/>
                    <a:pt x="0" y="1036095"/>
                  </a:cubicBezTo>
                  <a:lnTo>
                    <a:pt x="0" y="42232"/>
                  </a:lnTo>
                  <a:cubicBezTo>
                    <a:pt x="0" y="18908"/>
                    <a:pt x="18908" y="0"/>
                    <a:pt x="42232" y="0"/>
                  </a:cubicBezTo>
                  <a:close/>
                </a:path>
              </a:pathLst>
            </a:custGeom>
            <a:solidFill>
              <a:srgbClr val="C1C1C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683" name="Google Shape;683;p39">
              <a:hlinkClick action="ppaction://hlinksldjump" r:id="rId13"/>
            </p:cNvPr>
            <p:cNvSpPr/>
            <p:nvPr/>
          </p:nvSpPr>
          <p:spPr>
            <a:xfrm>
              <a:off x="469291" y="1765205"/>
              <a:ext cx="15953" cy="203670"/>
            </a:xfrm>
            <a:custGeom>
              <a:rect b="b" l="l" r="r" t="t"/>
              <a:pathLst>
                <a:path extrusionOk="0" h="1078327" w="84464">
                  <a:moveTo>
                    <a:pt x="42232" y="0"/>
                  </a:moveTo>
                  <a:cubicBezTo>
                    <a:pt x="65556" y="0"/>
                    <a:pt x="84464" y="18908"/>
                    <a:pt x="84464" y="42232"/>
                  </a:cubicBezTo>
                  <a:lnTo>
                    <a:pt x="84464" y="1036095"/>
                  </a:lnTo>
                  <a:cubicBezTo>
                    <a:pt x="84464" y="1059419"/>
                    <a:pt x="65556" y="1078327"/>
                    <a:pt x="42232" y="1078327"/>
                  </a:cubicBezTo>
                  <a:lnTo>
                    <a:pt x="42232" y="1078327"/>
                  </a:lnTo>
                  <a:cubicBezTo>
                    <a:pt x="18908" y="1078327"/>
                    <a:pt x="0" y="1059419"/>
                    <a:pt x="0" y="1036095"/>
                  </a:cubicBezTo>
                  <a:lnTo>
                    <a:pt x="0" y="42232"/>
                  </a:lnTo>
                  <a:cubicBezTo>
                    <a:pt x="0" y="18908"/>
                    <a:pt x="18908" y="0"/>
                    <a:pt x="42232" y="0"/>
                  </a:cubicBezTo>
                  <a:close/>
                </a:path>
              </a:pathLst>
            </a:custGeom>
            <a:solidFill>
              <a:srgbClr val="C1C1C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684" name="Google Shape;684;p39">
              <a:hlinkClick action="ppaction://hlinksldjump" r:id="rId14"/>
            </p:cNvPr>
            <p:cNvSpPr/>
            <p:nvPr/>
          </p:nvSpPr>
          <p:spPr>
            <a:xfrm>
              <a:off x="509599" y="1764517"/>
              <a:ext cx="99017" cy="204783"/>
            </a:xfrm>
            <a:custGeom>
              <a:rect b="b" l="l" r="r" t="t"/>
              <a:pathLst>
                <a:path extrusionOk="0" h="1084222" w="524241">
                  <a:moveTo>
                    <a:pt x="482010" y="1083659"/>
                  </a:moveTo>
                  <a:lnTo>
                    <a:pt x="42232" y="1083659"/>
                  </a:lnTo>
                  <a:cubicBezTo>
                    <a:pt x="19145" y="1083659"/>
                    <a:pt x="0" y="1064514"/>
                    <a:pt x="0" y="1041427"/>
                  </a:cubicBezTo>
                  <a:lnTo>
                    <a:pt x="0" y="41933"/>
                  </a:lnTo>
                  <a:cubicBezTo>
                    <a:pt x="0" y="27293"/>
                    <a:pt x="7320" y="13778"/>
                    <a:pt x="19708" y="6458"/>
                  </a:cubicBezTo>
                  <a:cubicBezTo>
                    <a:pt x="31533" y="-1425"/>
                    <a:pt x="47300" y="-1988"/>
                    <a:pt x="60251" y="4206"/>
                  </a:cubicBezTo>
                  <a:lnTo>
                    <a:pt x="500029" y="213114"/>
                  </a:lnTo>
                  <a:cubicBezTo>
                    <a:pt x="514669" y="219871"/>
                    <a:pt x="524242" y="235075"/>
                    <a:pt x="524242" y="251405"/>
                  </a:cubicBezTo>
                  <a:lnTo>
                    <a:pt x="524242" y="1041990"/>
                  </a:lnTo>
                  <a:cubicBezTo>
                    <a:pt x="524242" y="1065077"/>
                    <a:pt x="505096" y="1084222"/>
                    <a:pt x="482010" y="1084222"/>
                  </a:cubicBezTo>
                  <a:close/>
                  <a:moveTo>
                    <a:pt x="84464" y="999195"/>
                  </a:moveTo>
                  <a:lnTo>
                    <a:pt x="439777" y="999195"/>
                  </a:lnTo>
                  <a:lnTo>
                    <a:pt x="439777" y="277307"/>
                  </a:lnTo>
                  <a:lnTo>
                    <a:pt x="84464" y="108941"/>
                  </a:lnTo>
                  <a:lnTo>
                    <a:pt x="84464" y="999195"/>
                  </a:lnTo>
                  <a:close/>
                </a:path>
              </a:pathLst>
            </a:custGeom>
            <a:solidFill>
              <a:srgbClr val="C1C1C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
        <p:nvSpPr>
          <p:cNvPr id="685" name="Google Shape;685;p39">
            <a:hlinkClick action="ppaction://hlinksldjump" r:id="rId15"/>
          </p:cNvPr>
          <p:cNvSpPr txBox="1"/>
          <p:nvPr/>
        </p:nvSpPr>
        <p:spPr>
          <a:xfrm>
            <a:off x="651992" y="1650656"/>
            <a:ext cx="598963" cy="207749"/>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900">
                <a:solidFill>
                  <a:srgbClr val="B4B5B2"/>
                </a:solidFill>
                <a:latin typeface="Poppins Medium"/>
                <a:ea typeface="Poppins Medium"/>
                <a:cs typeface="Poppins Medium"/>
                <a:sym typeface="Poppins Medium"/>
              </a:rPr>
              <a:t>Agenda</a:t>
            </a:r>
            <a:endParaRPr sz="1100"/>
          </a:p>
        </p:txBody>
      </p:sp>
      <p:grpSp>
        <p:nvGrpSpPr>
          <p:cNvPr id="686" name="Google Shape;686;p39"/>
          <p:cNvGrpSpPr/>
          <p:nvPr/>
        </p:nvGrpSpPr>
        <p:grpSpPr>
          <a:xfrm>
            <a:off x="323491" y="1661080"/>
            <a:ext cx="152753" cy="152753"/>
            <a:chOff x="431322" y="2214773"/>
            <a:chExt cx="203670" cy="203670"/>
          </a:xfrm>
        </p:grpSpPr>
        <p:sp>
          <p:nvSpPr>
            <p:cNvPr id="687" name="Google Shape;687;p39">
              <a:hlinkClick action="ppaction://hlinksldjump" r:id="rId16"/>
            </p:cNvPr>
            <p:cNvSpPr/>
            <p:nvPr/>
          </p:nvSpPr>
          <p:spPr>
            <a:xfrm>
              <a:off x="431322" y="2214773"/>
              <a:ext cx="203670" cy="203670"/>
            </a:xfrm>
            <a:prstGeom prst="roundRect">
              <a:avLst>
                <a:gd fmla="val 12600" name="adj"/>
              </a:avLst>
            </a:prstGeom>
            <a:solidFill>
              <a:srgbClr val="C1C1C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pic>
          <p:nvPicPr>
            <p:cNvPr descr="Add with solid fill" id="688" name="Google Shape;688;p39">
              <a:hlinkClick action="ppaction://hlinksldjump" r:id="rId17"/>
            </p:cNvPr>
            <p:cNvPicPr preferRelativeResize="0"/>
            <p:nvPr/>
          </p:nvPicPr>
          <p:blipFill rotWithShape="1">
            <a:blip r:embed="rId18">
              <a:alphaModFix/>
            </a:blip>
            <a:srcRect b="0" l="0" r="0" t="0"/>
            <a:stretch/>
          </p:blipFill>
          <p:spPr>
            <a:xfrm>
              <a:off x="472263" y="2255714"/>
              <a:ext cx="121788" cy="121788"/>
            </a:xfrm>
            <a:prstGeom prst="rect">
              <a:avLst/>
            </a:prstGeom>
            <a:noFill/>
            <a:ln>
              <a:noFill/>
            </a:ln>
          </p:spPr>
        </p:pic>
      </p:grpSp>
      <p:grpSp>
        <p:nvGrpSpPr>
          <p:cNvPr id="689" name="Google Shape;689;p39"/>
          <p:cNvGrpSpPr/>
          <p:nvPr/>
        </p:nvGrpSpPr>
        <p:grpSpPr>
          <a:xfrm>
            <a:off x="323492" y="1995130"/>
            <a:ext cx="152752" cy="152752"/>
            <a:chOff x="431321" y="3254199"/>
            <a:chExt cx="265483" cy="265483"/>
          </a:xfrm>
        </p:grpSpPr>
        <p:sp>
          <p:nvSpPr>
            <p:cNvPr id="690" name="Google Shape;690;p39">
              <a:hlinkClick action="ppaction://hlinksldjump" r:id="rId19"/>
            </p:cNvPr>
            <p:cNvSpPr/>
            <p:nvPr/>
          </p:nvSpPr>
          <p:spPr>
            <a:xfrm>
              <a:off x="431321" y="3254199"/>
              <a:ext cx="265483" cy="265483"/>
            </a:xfrm>
            <a:prstGeom prst="roundRect">
              <a:avLst>
                <a:gd fmla="val 12600" name="adj"/>
              </a:avLst>
            </a:prstGeom>
            <a:gradFill>
              <a:gsLst>
                <a:gs pos="0">
                  <a:srgbClr val="4224B0"/>
                </a:gs>
                <a:gs pos="11000">
                  <a:srgbClr val="4224B0"/>
                </a:gs>
                <a:gs pos="100000">
                  <a:srgbClr val="7F93A0"/>
                </a:gs>
              </a:gsLst>
              <a:lin ang="2700000" scaled="0"/>
            </a:gra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descr="Heart with solid fill" id="691" name="Google Shape;691;p39">
              <a:hlinkClick action="ppaction://hlinksldjump" r:id="rId20"/>
            </p:cNvPr>
            <p:cNvSpPr/>
            <p:nvPr/>
          </p:nvSpPr>
          <p:spPr>
            <a:xfrm>
              <a:off x="498181" y="3324518"/>
              <a:ext cx="131762" cy="124845"/>
            </a:xfrm>
            <a:custGeom>
              <a:rect b="b" l="l" r="r" t="t"/>
              <a:pathLst>
                <a:path extrusionOk="0" h="613696" w="647700">
                  <a:moveTo>
                    <a:pt x="323850" y="127922"/>
                  </a:moveTo>
                  <a:cubicBezTo>
                    <a:pt x="203835" y="-110203"/>
                    <a:pt x="0" y="32672"/>
                    <a:pt x="0" y="166022"/>
                  </a:cubicBezTo>
                  <a:cubicBezTo>
                    <a:pt x="0" y="366047"/>
                    <a:pt x="323850" y="613697"/>
                    <a:pt x="323850" y="613697"/>
                  </a:cubicBezTo>
                  <a:cubicBezTo>
                    <a:pt x="323850" y="613697"/>
                    <a:pt x="647700" y="366047"/>
                    <a:pt x="647700" y="166022"/>
                  </a:cubicBezTo>
                  <a:cubicBezTo>
                    <a:pt x="647700" y="32672"/>
                    <a:pt x="443865" y="-110203"/>
                    <a:pt x="323850" y="127922"/>
                  </a:cubicBezTo>
                  <a:close/>
                </a:path>
              </a:pathLst>
            </a:custGeom>
            <a:solidFill>
              <a:srgbClr val="B4B5B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
        <p:nvSpPr>
          <p:cNvPr id="692" name="Google Shape;692;p39">
            <a:hlinkClick action="ppaction://hlinksldjump" r:id="rId21"/>
          </p:cNvPr>
          <p:cNvSpPr txBox="1"/>
          <p:nvPr/>
        </p:nvSpPr>
        <p:spPr>
          <a:xfrm>
            <a:off x="651992" y="1987469"/>
            <a:ext cx="861053" cy="207749"/>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900">
                <a:solidFill>
                  <a:srgbClr val="B4B5B2"/>
                </a:solidFill>
                <a:latin typeface="Poppins Medium"/>
                <a:ea typeface="Poppins Medium"/>
                <a:cs typeface="Poppins Medium"/>
                <a:sym typeface="Poppins Medium"/>
              </a:rPr>
              <a:t>Our Services</a:t>
            </a:r>
            <a:endParaRPr sz="1100"/>
          </a:p>
        </p:txBody>
      </p:sp>
      <p:cxnSp>
        <p:nvCxnSpPr>
          <p:cNvPr id="693" name="Google Shape;693;p39"/>
          <p:cNvCxnSpPr/>
          <p:nvPr/>
        </p:nvCxnSpPr>
        <p:spPr>
          <a:xfrm>
            <a:off x="253142" y="2402327"/>
            <a:ext cx="1750219" cy="0"/>
          </a:xfrm>
          <a:prstGeom prst="straightConnector1">
            <a:avLst/>
          </a:prstGeom>
          <a:noFill/>
          <a:ln cap="flat" cmpd="sng" w="9525">
            <a:solidFill>
              <a:srgbClr val="555554"/>
            </a:solidFill>
            <a:prstDash val="solid"/>
            <a:miter lim="800000"/>
            <a:headEnd len="sm" w="sm" type="none"/>
            <a:tailEnd len="sm" w="sm" type="none"/>
          </a:ln>
        </p:spPr>
      </p:cxnSp>
      <p:sp>
        <p:nvSpPr>
          <p:cNvPr id="694" name="Google Shape;694;p39">
            <a:hlinkClick action="ppaction://hlinksldjump" r:id="rId22"/>
          </p:cNvPr>
          <p:cNvSpPr txBox="1"/>
          <p:nvPr/>
        </p:nvSpPr>
        <p:spPr>
          <a:xfrm>
            <a:off x="651992" y="2609435"/>
            <a:ext cx="971660" cy="207749"/>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900">
                <a:solidFill>
                  <a:srgbClr val="B4B5B2"/>
                </a:solidFill>
                <a:latin typeface="Poppins Medium"/>
                <a:ea typeface="Poppins Medium"/>
                <a:cs typeface="Poppins Medium"/>
                <a:sym typeface="Poppins Medium"/>
              </a:rPr>
              <a:t>Achievements</a:t>
            </a:r>
            <a:endParaRPr sz="1100"/>
          </a:p>
        </p:txBody>
      </p:sp>
      <p:sp>
        <p:nvSpPr>
          <p:cNvPr id="695" name="Google Shape;695;p39">
            <a:hlinkClick action="ppaction://hlinksldjump" r:id="rId23"/>
          </p:cNvPr>
          <p:cNvSpPr/>
          <p:nvPr/>
        </p:nvSpPr>
        <p:spPr>
          <a:xfrm>
            <a:off x="352879" y="2609435"/>
            <a:ext cx="116064" cy="153590"/>
          </a:xfrm>
          <a:custGeom>
            <a:rect b="b" l="l" r="r" t="t"/>
            <a:pathLst>
              <a:path extrusionOk="0" h="621030" w="469298">
                <a:moveTo>
                  <a:pt x="467584" y="62389"/>
                </a:moveTo>
                <a:cubicBezTo>
                  <a:pt x="461298" y="29813"/>
                  <a:pt x="431294" y="-95"/>
                  <a:pt x="394242" y="0"/>
                </a:cubicBezTo>
                <a:cubicBezTo>
                  <a:pt x="287847" y="286"/>
                  <a:pt x="181453" y="0"/>
                  <a:pt x="75059" y="191"/>
                </a:cubicBezTo>
                <a:cubicBezTo>
                  <a:pt x="67248" y="191"/>
                  <a:pt x="59343" y="762"/>
                  <a:pt x="51913" y="3715"/>
                </a:cubicBezTo>
                <a:cubicBezTo>
                  <a:pt x="23910" y="15145"/>
                  <a:pt x="6860" y="35624"/>
                  <a:pt x="1240" y="65342"/>
                </a:cubicBezTo>
                <a:cubicBezTo>
                  <a:pt x="-665" y="75533"/>
                  <a:pt x="192" y="85916"/>
                  <a:pt x="192" y="96203"/>
                </a:cubicBezTo>
                <a:cubicBezTo>
                  <a:pt x="192" y="260985"/>
                  <a:pt x="192" y="425672"/>
                  <a:pt x="192" y="590455"/>
                </a:cubicBezTo>
                <a:cubicBezTo>
                  <a:pt x="192" y="608838"/>
                  <a:pt x="6384" y="617125"/>
                  <a:pt x="22671" y="621030"/>
                </a:cubicBezTo>
                <a:lnTo>
                  <a:pt x="32387" y="621030"/>
                </a:lnTo>
                <a:cubicBezTo>
                  <a:pt x="37626" y="620268"/>
                  <a:pt x="42483" y="618744"/>
                  <a:pt x="46674" y="615315"/>
                </a:cubicBezTo>
                <a:cubicBezTo>
                  <a:pt x="51437" y="611315"/>
                  <a:pt x="56771" y="607981"/>
                  <a:pt x="61819" y="604171"/>
                </a:cubicBezTo>
                <a:cubicBezTo>
                  <a:pt x="117064" y="562737"/>
                  <a:pt x="172214" y="521399"/>
                  <a:pt x="227364" y="479965"/>
                </a:cubicBezTo>
                <a:cubicBezTo>
                  <a:pt x="232380" y="476155"/>
                  <a:pt x="237333" y="476091"/>
                  <a:pt x="242223" y="479774"/>
                </a:cubicBezTo>
                <a:cubicBezTo>
                  <a:pt x="301754" y="524447"/>
                  <a:pt x="361380" y="569119"/>
                  <a:pt x="420912" y="613791"/>
                </a:cubicBezTo>
                <a:cubicBezTo>
                  <a:pt x="425484" y="617220"/>
                  <a:pt x="430151" y="620078"/>
                  <a:pt x="435866" y="621030"/>
                </a:cubicBezTo>
                <a:lnTo>
                  <a:pt x="445581" y="621030"/>
                </a:lnTo>
                <a:cubicBezTo>
                  <a:pt x="462155" y="617792"/>
                  <a:pt x="469108" y="609410"/>
                  <a:pt x="469299" y="592265"/>
                </a:cubicBezTo>
                <a:cubicBezTo>
                  <a:pt x="469299" y="591027"/>
                  <a:pt x="469299" y="589884"/>
                  <a:pt x="469299" y="588645"/>
                </a:cubicBezTo>
                <a:cubicBezTo>
                  <a:pt x="469299" y="419100"/>
                  <a:pt x="469299" y="249460"/>
                  <a:pt x="469299" y="79915"/>
                </a:cubicBezTo>
                <a:cubicBezTo>
                  <a:pt x="469299" y="74009"/>
                  <a:pt x="468822" y="68199"/>
                  <a:pt x="467679" y="62484"/>
                </a:cubicBezTo>
                <a:close/>
                <a:moveTo>
                  <a:pt x="415292" y="543211"/>
                </a:moveTo>
                <a:cubicBezTo>
                  <a:pt x="382716" y="518732"/>
                  <a:pt x="351093" y="495015"/>
                  <a:pt x="319470" y="471297"/>
                </a:cubicBezTo>
                <a:cubicBezTo>
                  <a:pt x="297372" y="454724"/>
                  <a:pt x="275274" y="438055"/>
                  <a:pt x="253176" y="421577"/>
                </a:cubicBezTo>
                <a:cubicBezTo>
                  <a:pt x="239937" y="411671"/>
                  <a:pt x="229459" y="411766"/>
                  <a:pt x="216315" y="421577"/>
                </a:cubicBezTo>
                <a:cubicBezTo>
                  <a:pt x="164022" y="460820"/>
                  <a:pt x="111730" y="500063"/>
                  <a:pt x="59438" y="539211"/>
                </a:cubicBezTo>
                <a:cubicBezTo>
                  <a:pt x="58009" y="540258"/>
                  <a:pt x="56580" y="541306"/>
                  <a:pt x="55152" y="542354"/>
                </a:cubicBezTo>
                <a:cubicBezTo>
                  <a:pt x="53151" y="541116"/>
                  <a:pt x="54009" y="539306"/>
                  <a:pt x="54009" y="537877"/>
                </a:cubicBezTo>
                <a:cubicBezTo>
                  <a:pt x="54009" y="385191"/>
                  <a:pt x="54009" y="232601"/>
                  <a:pt x="54009" y="79915"/>
                </a:cubicBezTo>
                <a:cubicBezTo>
                  <a:pt x="54009" y="62770"/>
                  <a:pt x="64391" y="52388"/>
                  <a:pt x="81536" y="52388"/>
                </a:cubicBezTo>
                <a:cubicBezTo>
                  <a:pt x="183739" y="52388"/>
                  <a:pt x="285847" y="52388"/>
                  <a:pt x="388050" y="52388"/>
                </a:cubicBezTo>
                <a:cubicBezTo>
                  <a:pt x="405195" y="52388"/>
                  <a:pt x="415578" y="62770"/>
                  <a:pt x="415578" y="79915"/>
                </a:cubicBezTo>
                <a:cubicBezTo>
                  <a:pt x="415578" y="232601"/>
                  <a:pt x="415578" y="385191"/>
                  <a:pt x="415578" y="537877"/>
                </a:cubicBezTo>
                <a:cubicBezTo>
                  <a:pt x="415578" y="539211"/>
                  <a:pt x="415482" y="540544"/>
                  <a:pt x="415387" y="543020"/>
                </a:cubicBezTo>
                <a:close/>
              </a:path>
            </a:pathLst>
          </a:custGeom>
          <a:solidFill>
            <a:srgbClr val="B4B5B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696" name="Google Shape;696;p39">
            <a:hlinkClick action="ppaction://hlinksldjump" r:id="rId24"/>
          </p:cNvPr>
          <p:cNvSpPr txBox="1"/>
          <p:nvPr/>
        </p:nvSpPr>
        <p:spPr>
          <a:xfrm>
            <a:off x="651992" y="2949011"/>
            <a:ext cx="739625" cy="207749"/>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900">
                <a:solidFill>
                  <a:srgbClr val="1ED760"/>
                </a:solidFill>
                <a:latin typeface="Poppins Medium"/>
                <a:ea typeface="Poppins Medium"/>
                <a:cs typeface="Poppins Medium"/>
                <a:sym typeface="Poppins Medium"/>
              </a:rPr>
              <a:t>Our Goals </a:t>
            </a:r>
            <a:endParaRPr sz="1100"/>
          </a:p>
        </p:txBody>
      </p:sp>
      <p:sp>
        <p:nvSpPr>
          <p:cNvPr id="697" name="Google Shape;697;p39">
            <a:hlinkClick action="ppaction://hlinksldjump" r:id="rId25"/>
          </p:cNvPr>
          <p:cNvSpPr/>
          <p:nvPr/>
        </p:nvSpPr>
        <p:spPr>
          <a:xfrm>
            <a:off x="343018" y="2968523"/>
            <a:ext cx="131194" cy="154369"/>
          </a:xfrm>
          <a:custGeom>
            <a:rect b="b" l="l" r="r" t="t"/>
            <a:pathLst>
              <a:path extrusionOk="0" h="299233" w="254310">
                <a:moveTo>
                  <a:pt x="250564" y="139515"/>
                </a:moveTo>
                <a:cubicBezTo>
                  <a:pt x="238951" y="123995"/>
                  <a:pt x="227338" y="108453"/>
                  <a:pt x="215595" y="93041"/>
                </a:cubicBezTo>
                <a:cubicBezTo>
                  <a:pt x="213782" y="90667"/>
                  <a:pt x="213458" y="89221"/>
                  <a:pt x="215466" y="86609"/>
                </a:cubicBezTo>
                <a:cubicBezTo>
                  <a:pt x="227273" y="71218"/>
                  <a:pt x="238800" y="55655"/>
                  <a:pt x="250434" y="40135"/>
                </a:cubicBezTo>
                <a:cubicBezTo>
                  <a:pt x="252355" y="37588"/>
                  <a:pt x="253910" y="34890"/>
                  <a:pt x="254190" y="31631"/>
                </a:cubicBezTo>
                <a:cubicBezTo>
                  <a:pt x="255054" y="21896"/>
                  <a:pt x="248341" y="14924"/>
                  <a:pt x="238001" y="14924"/>
                </a:cubicBezTo>
                <a:cubicBezTo>
                  <a:pt x="179785" y="14924"/>
                  <a:pt x="121569" y="14924"/>
                  <a:pt x="63353" y="14967"/>
                </a:cubicBezTo>
                <a:cubicBezTo>
                  <a:pt x="61001" y="14967"/>
                  <a:pt x="59835" y="14773"/>
                  <a:pt x="59360" y="11923"/>
                </a:cubicBezTo>
                <a:cubicBezTo>
                  <a:pt x="58173" y="5102"/>
                  <a:pt x="52539" y="418"/>
                  <a:pt x="45999" y="30"/>
                </a:cubicBezTo>
                <a:cubicBezTo>
                  <a:pt x="38962" y="-380"/>
                  <a:pt x="32983" y="3483"/>
                  <a:pt x="30716" y="9916"/>
                </a:cubicBezTo>
                <a:cubicBezTo>
                  <a:pt x="29896" y="12269"/>
                  <a:pt x="29788" y="14708"/>
                  <a:pt x="29788" y="17169"/>
                </a:cubicBezTo>
                <a:cubicBezTo>
                  <a:pt x="29788" y="58310"/>
                  <a:pt x="29788" y="99474"/>
                  <a:pt x="29788" y="140615"/>
                </a:cubicBezTo>
                <a:lnTo>
                  <a:pt x="29788" y="156049"/>
                </a:lnTo>
                <a:cubicBezTo>
                  <a:pt x="29788" y="192636"/>
                  <a:pt x="29745" y="229223"/>
                  <a:pt x="29853" y="265811"/>
                </a:cubicBezTo>
                <a:cubicBezTo>
                  <a:pt x="29853" y="268725"/>
                  <a:pt x="29141" y="269631"/>
                  <a:pt x="26205" y="269437"/>
                </a:cubicBezTo>
                <a:cubicBezTo>
                  <a:pt x="22255" y="269178"/>
                  <a:pt x="18262" y="269286"/>
                  <a:pt x="14290" y="269437"/>
                </a:cubicBezTo>
                <a:cubicBezTo>
                  <a:pt x="6152" y="269761"/>
                  <a:pt x="43" y="276129"/>
                  <a:pt x="0" y="284180"/>
                </a:cubicBezTo>
                <a:cubicBezTo>
                  <a:pt x="-43" y="292274"/>
                  <a:pt x="5979" y="299031"/>
                  <a:pt x="14052" y="299095"/>
                </a:cubicBezTo>
                <a:cubicBezTo>
                  <a:pt x="34515" y="299290"/>
                  <a:pt x="54957" y="299268"/>
                  <a:pt x="75420" y="299095"/>
                </a:cubicBezTo>
                <a:cubicBezTo>
                  <a:pt x="83493" y="299031"/>
                  <a:pt x="89709" y="292318"/>
                  <a:pt x="89752" y="284331"/>
                </a:cubicBezTo>
                <a:cubicBezTo>
                  <a:pt x="89796" y="276258"/>
                  <a:pt x="83449" y="269696"/>
                  <a:pt x="75182" y="269415"/>
                </a:cubicBezTo>
                <a:cubicBezTo>
                  <a:pt x="71211" y="269286"/>
                  <a:pt x="67217" y="269156"/>
                  <a:pt x="63267" y="269437"/>
                </a:cubicBezTo>
                <a:cubicBezTo>
                  <a:pt x="60202" y="269674"/>
                  <a:pt x="59706" y="268552"/>
                  <a:pt x="59706" y="265746"/>
                </a:cubicBezTo>
                <a:cubicBezTo>
                  <a:pt x="59813" y="233238"/>
                  <a:pt x="59813" y="200752"/>
                  <a:pt x="59706" y="168245"/>
                </a:cubicBezTo>
                <a:cubicBezTo>
                  <a:pt x="59706" y="165266"/>
                  <a:pt x="60245" y="164381"/>
                  <a:pt x="63440" y="164381"/>
                </a:cubicBezTo>
                <a:cubicBezTo>
                  <a:pt x="120965" y="164489"/>
                  <a:pt x="178469" y="164467"/>
                  <a:pt x="235994" y="164467"/>
                </a:cubicBezTo>
                <a:cubicBezTo>
                  <a:pt x="237505" y="164467"/>
                  <a:pt x="239037" y="164467"/>
                  <a:pt x="240548" y="164381"/>
                </a:cubicBezTo>
                <a:cubicBezTo>
                  <a:pt x="244736" y="164143"/>
                  <a:pt x="248146" y="162309"/>
                  <a:pt x="250823" y="159092"/>
                </a:cubicBezTo>
                <a:cubicBezTo>
                  <a:pt x="255550" y="153394"/>
                  <a:pt x="255485" y="146076"/>
                  <a:pt x="250542" y="139471"/>
                </a:cubicBezTo>
                <a:close/>
                <a:moveTo>
                  <a:pt x="228374" y="147091"/>
                </a:moveTo>
                <a:cubicBezTo>
                  <a:pt x="175360" y="147091"/>
                  <a:pt x="122325" y="147091"/>
                  <a:pt x="69311" y="147091"/>
                </a:cubicBezTo>
                <a:cubicBezTo>
                  <a:pt x="63375" y="147091"/>
                  <a:pt x="59770" y="143788"/>
                  <a:pt x="59749" y="138349"/>
                </a:cubicBezTo>
                <a:cubicBezTo>
                  <a:pt x="59749" y="105906"/>
                  <a:pt x="59749" y="73463"/>
                  <a:pt x="59749" y="40999"/>
                </a:cubicBezTo>
                <a:cubicBezTo>
                  <a:pt x="59749" y="35559"/>
                  <a:pt x="63353" y="32257"/>
                  <a:pt x="69311" y="32257"/>
                </a:cubicBezTo>
                <a:cubicBezTo>
                  <a:pt x="122325" y="32257"/>
                  <a:pt x="175360" y="32257"/>
                  <a:pt x="228374" y="32257"/>
                </a:cubicBezTo>
                <a:cubicBezTo>
                  <a:pt x="228849" y="32257"/>
                  <a:pt x="229302" y="32300"/>
                  <a:pt x="230166" y="32321"/>
                </a:cubicBezTo>
                <a:cubicBezTo>
                  <a:pt x="221661" y="42682"/>
                  <a:pt x="213437" y="52720"/>
                  <a:pt x="205191" y="62757"/>
                </a:cubicBezTo>
                <a:cubicBezTo>
                  <a:pt x="199428" y="69772"/>
                  <a:pt x="193665" y="76787"/>
                  <a:pt x="187901" y="83824"/>
                </a:cubicBezTo>
                <a:cubicBezTo>
                  <a:pt x="184469" y="88012"/>
                  <a:pt x="184491" y="91358"/>
                  <a:pt x="187901" y="95524"/>
                </a:cubicBezTo>
                <a:cubicBezTo>
                  <a:pt x="201522" y="112123"/>
                  <a:pt x="215142" y="128722"/>
                  <a:pt x="228763" y="145343"/>
                </a:cubicBezTo>
                <a:cubicBezTo>
                  <a:pt x="229130" y="145796"/>
                  <a:pt x="229496" y="146249"/>
                  <a:pt x="229842" y="146702"/>
                </a:cubicBezTo>
                <a:cubicBezTo>
                  <a:pt x="229410" y="147350"/>
                  <a:pt x="228806" y="147069"/>
                  <a:pt x="228309" y="147069"/>
                </a:cubicBezTo>
                <a:close/>
              </a:path>
            </a:pathLst>
          </a:custGeom>
          <a:solidFill>
            <a:srgbClr val="1ED760"/>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698" name="Google Shape;698;p39">
            <a:hlinkClick action="ppaction://hlinksldjump" r:id="rId26"/>
          </p:cNvPr>
          <p:cNvSpPr txBox="1"/>
          <p:nvPr/>
        </p:nvSpPr>
        <p:spPr>
          <a:xfrm>
            <a:off x="651992" y="3288586"/>
            <a:ext cx="548468" cy="207749"/>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900">
                <a:solidFill>
                  <a:srgbClr val="B4B5B2"/>
                </a:solidFill>
                <a:latin typeface="Poppins Medium"/>
                <a:ea typeface="Poppins Medium"/>
                <a:cs typeface="Poppins Medium"/>
                <a:sym typeface="Poppins Medium"/>
              </a:rPr>
              <a:t>Gallery</a:t>
            </a:r>
            <a:endParaRPr sz="1100"/>
          </a:p>
        </p:txBody>
      </p:sp>
      <p:grpSp>
        <p:nvGrpSpPr>
          <p:cNvPr id="699" name="Google Shape;699;p39"/>
          <p:cNvGrpSpPr/>
          <p:nvPr/>
        </p:nvGrpSpPr>
        <p:grpSpPr>
          <a:xfrm>
            <a:off x="331289" y="3288586"/>
            <a:ext cx="152753" cy="152753"/>
            <a:chOff x="5762625" y="3095625"/>
            <a:chExt cx="665130" cy="665130"/>
          </a:xfrm>
        </p:grpSpPr>
        <p:sp>
          <p:nvSpPr>
            <p:cNvPr id="700" name="Google Shape;700;p39">
              <a:hlinkClick action="ppaction://hlinksldjump" r:id="rId27"/>
            </p:cNvPr>
            <p:cNvSpPr/>
            <p:nvPr/>
          </p:nvSpPr>
          <p:spPr>
            <a:xfrm>
              <a:off x="5762625" y="3095625"/>
              <a:ext cx="665130" cy="665130"/>
            </a:xfrm>
            <a:custGeom>
              <a:rect b="b" l="l" r="r" t="t"/>
              <a:pathLst>
                <a:path extrusionOk="0" h="665130" w="665130">
                  <a:moveTo>
                    <a:pt x="663035" y="100298"/>
                  </a:moveTo>
                  <a:cubicBezTo>
                    <a:pt x="650938" y="40481"/>
                    <a:pt x="601599" y="95"/>
                    <a:pt x="540639" y="0"/>
                  </a:cubicBezTo>
                  <a:cubicBezTo>
                    <a:pt x="471392" y="0"/>
                    <a:pt x="402050" y="0"/>
                    <a:pt x="332804" y="0"/>
                  </a:cubicBezTo>
                  <a:cubicBezTo>
                    <a:pt x="263557" y="0"/>
                    <a:pt x="193643" y="0"/>
                    <a:pt x="124111" y="0"/>
                  </a:cubicBezTo>
                  <a:cubicBezTo>
                    <a:pt x="54388" y="191"/>
                    <a:pt x="95" y="54483"/>
                    <a:pt x="0" y="124397"/>
                  </a:cubicBezTo>
                  <a:cubicBezTo>
                    <a:pt x="0" y="263176"/>
                    <a:pt x="0" y="401955"/>
                    <a:pt x="0" y="540830"/>
                  </a:cubicBezTo>
                  <a:cubicBezTo>
                    <a:pt x="0" y="549021"/>
                    <a:pt x="572" y="557117"/>
                    <a:pt x="2191" y="565118"/>
                  </a:cubicBezTo>
                  <a:cubicBezTo>
                    <a:pt x="14478" y="624840"/>
                    <a:pt x="63818" y="665131"/>
                    <a:pt x="124778" y="665131"/>
                  </a:cubicBezTo>
                  <a:cubicBezTo>
                    <a:pt x="260414" y="665131"/>
                    <a:pt x="395954" y="665131"/>
                    <a:pt x="531590" y="665131"/>
                  </a:cubicBezTo>
                  <a:cubicBezTo>
                    <a:pt x="539020" y="665131"/>
                    <a:pt x="546354" y="664845"/>
                    <a:pt x="553784" y="663988"/>
                  </a:cubicBezTo>
                  <a:cubicBezTo>
                    <a:pt x="618744" y="656749"/>
                    <a:pt x="665131" y="605504"/>
                    <a:pt x="665131" y="540258"/>
                  </a:cubicBezTo>
                  <a:cubicBezTo>
                    <a:pt x="665131" y="401669"/>
                    <a:pt x="665131" y="263081"/>
                    <a:pt x="665131" y="124587"/>
                  </a:cubicBezTo>
                  <a:cubicBezTo>
                    <a:pt x="665131" y="116396"/>
                    <a:pt x="664559" y="108299"/>
                    <a:pt x="662940" y="100203"/>
                  </a:cubicBezTo>
                  <a:close/>
                  <a:moveTo>
                    <a:pt x="47530" y="126683"/>
                  </a:moveTo>
                  <a:cubicBezTo>
                    <a:pt x="47530" y="79820"/>
                    <a:pt x="79915" y="47530"/>
                    <a:pt x="126778" y="47530"/>
                  </a:cubicBezTo>
                  <a:cubicBezTo>
                    <a:pt x="264128" y="47530"/>
                    <a:pt x="401384" y="47530"/>
                    <a:pt x="538734" y="47530"/>
                  </a:cubicBezTo>
                  <a:cubicBezTo>
                    <a:pt x="585216" y="47530"/>
                    <a:pt x="617696" y="79915"/>
                    <a:pt x="617696" y="126206"/>
                  </a:cubicBezTo>
                  <a:cubicBezTo>
                    <a:pt x="617696" y="230315"/>
                    <a:pt x="617696" y="334518"/>
                    <a:pt x="617696" y="438626"/>
                  </a:cubicBezTo>
                  <a:lnTo>
                    <a:pt x="617696" y="446246"/>
                  </a:lnTo>
                  <a:cubicBezTo>
                    <a:pt x="582263" y="410813"/>
                    <a:pt x="547973" y="376523"/>
                    <a:pt x="513779" y="342233"/>
                  </a:cubicBezTo>
                  <a:cubicBezTo>
                    <a:pt x="508921" y="337375"/>
                    <a:pt x="503777" y="333375"/>
                    <a:pt x="496729" y="332708"/>
                  </a:cubicBezTo>
                  <a:cubicBezTo>
                    <a:pt x="488156" y="331851"/>
                    <a:pt x="481489" y="335280"/>
                    <a:pt x="475583" y="341281"/>
                  </a:cubicBezTo>
                  <a:cubicBezTo>
                    <a:pt x="444722" y="372332"/>
                    <a:pt x="413575" y="403193"/>
                    <a:pt x="382810" y="434340"/>
                  </a:cubicBezTo>
                  <a:cubicBezTo>
                    <a:pt x="378619" y="438531"/>
                    <a:pt x="376714" y="438245"/>
                    <a:pt x="372713" y="434340"/>
                  </a:cubicBezTo>
                  <a:cubicBezTo>
                    <a:pt x="306896" y="368237"/>
                    <a:pt x="240887" y="302324"/>
                    <a:pt x="174974" y="236411"/>
                  </a:cubicBezTo>
                  <a:cubicBezTo>
                    <a:pt x="160592" y="222028"/>
                    <a:pt x="148495" y="221933"/>
                    <a:pt x="134207" y="236220"/>
                  </a:cubicBezTo>
                  <a:cubicBezTo>
                    <a:pt x="105728" y="264700"/>
                    <a:pt x="77248" y="293180"/>
                    <a:pt x="48673" y="321755"/>
                  </a:cubicBezTo>
                  <a:cubicBezTo>
                    <a:pt x="46673" y="319564"/>
                    <a:pt x="47625" y="317278"/>
                    <a:pt x="47625" y="315182"/>
                  </a:cubicBezTo>
                  <a:cubicBezTo>
                    <a:pt x="47625" y="252317"/>
                    <a:pt x="47625" y="189548"/>
                    <a:pt x="47625" y="126683"/>
                  </a:cubicBezTo>
                  <a:close/>
                  <a:moveTo>
                    <a:pt x="487299" y="617696"/>
                  </a:moveTo>
                  <a:lnTo>
                    <a:pt x="356711" y="617696"/>
                  </a:lnTo>
                  <a:cubicBezTo>
                    <a:pt x="279749" y="617696"/>
                    <a:pt x="202787" y="617696"/>
                    <a:pt x="125825" y="617696"/>
                  </a:cubicBezTo>
                  <a:cubicBezTo>
                    <a:pt x="85153" y="617696"/>
                    <a:pt x="55055" y="592169"/>
                    <a:pt x="48387" y="552355"/>
                  </a:cubicBezTo>
                  <a:cubicBezTo>
                    <a:pt x="47720" y="548450"/>
                    <a:pt x="47625" y="544449"/>
                    <a:pt x="47625" y="540544"/>
                  </a:cubicBezTo>
                  <a:cubicBezTo>
                    <a:pt x="47625" y="492252"/>
                    <a:pt x="47625" y="444056"/>
                    <a:pt x="47530" y="395764"/>
                  </a:cubicBezTo>
                  <a:cubicBezTo>
                    <a:pt x="47530" y="391382"/>
                    <a:pt x="48959" y="388525"/>
                    <a:pt x="52007" y="385572"/>
                  </a:cubicBezTo>
                  <a:cubicBezTo>
                    <a:pt x="84677" y="353092"/>
                    <a:pt x="117158" y="320612"/>
                    <a:pt x="149638" y="287941"/>
                  </a:cubicBezTo>
                  <a:cubicBezTo>
                    <a:pt x="153162" y="284417"/>
                    <a:pt x="154972" y="283178"/>
                    <a:pt x="159258" y="287560"/>
                  </a:cubicBezTo>
                  <a:cubicBezTo>
                    <a:pt x="267557" y="396145"/>
                    <a:pt x="376047" y="504635"/>
                    <a:pt x="484537" y="613124"/>
                  </a:cubicBezTo>
                  <a:cubicBezTo>
                    <a:pt x="485680" y="614267"/>
                    <a:pt x="487013" y="615315"/>
                    <a:pt x="488347" y="616363"/>
                  </a:cubicBezTo>
                  <a:cubicBezTo>
                    <a:pt x="488061" y="616839"/>
                    <a:pt x="487680" y="617315"/>
                    <a:pt x="487394" y="617792"/>
                  </a:cubicBezTo>
                  <a:close/>
                  <a:moveTo>
                    <a:pt x="597503" y="593217"/>
                  </a:moveTo>
                  <a:cubicBezTo>
                    <a:pt x="587312" y="604171"/>
                    <a:pt x="574929" y="611410"/>
                    <a:pt x="560451" y="615220"/>
                  </a:cubicBezTo>
                  <a:cubicBezTo>
                    <a:pt x="556641" y="616172"/>
                    <a:pt x="554165" y="615791"/>
                    <a:pt x="551307" y="612934"/>
                  </a:cubicBezTo>
                  <a:cubicBezTo>
                    <a:pt x="505968" y="567404"/>
                    <a:pt x="460439" y="521875"/>
                    <a:pt x="414909" y="476536"/>
                  </a:cubicBezTo>
                  <a:cubicBezTo>
                    <a:pt x="412051" y="473678"/>
                    <a:pt x="411671" y="472250"/>
                    <a:pt x="414814" y="469201"/>
                  </a:cubicBezTo>
                  <a:cubicBezTo>
                    <a:pt x="440150" y="444151"/>
                    <a:pt x="465296" y="419005"/>
                    <a:pt x="490347" y="393668"/>
                  </a:cubicBezTo>
                  <a:cubicBezTo>
                    <a:pt x="493205" y="390811"/>
                    <a:pt x="494729" y="390335"/>
                    <a:pt x="497872" y="393478"/>
                  </a:cubicBezTo>
                  <a:cubicBezTo>
                    <a:pt x="536734" y="432625"/>
                    <a:pt x="575786" y="471583"/>
                    <a:pt x="614839" y="510540"/>
                  </a:cubicBezTo>
                  <a:cubicBezTo>
                    <a:pt x="616934" y="512636"/>
                    <a:pt x="617887" y="514731"/>
                    <a:pt x="617792" y="517684"/>
                  </a:cubicBezTo>
                  <a:cubicBezTo>
                    <a:pt x="617601" y="522637"/>
                    <a:pt x="617792" y="527590"/>
                    <a:pt x="617792" y="534734"/>
                  </a:cubicBezTo>
                  <a:cubicBezTo>
                    <a:pt x="619125" y="555498"/>
                    <a:pt x="613505" y="576167"/>
                    <a:pt x="597599" y="593312"/>
                  </a:cubicBezTo>
                  <a:close/>
                </a:path>
              </a:pathLst>
            </a:custGeom>
            <a:solidFill>
              <a:srgbClr val="B4B5B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701" name="Google Shape;701;p39">
              <a:hlinkClick action="ppaction://hlinksldjump" r:id="rId28"/>
            </p:cNvPr>
            <p:cNvSpPr/>
            <p:nvPr/>
          </p:nvSpPr>
          <p:spPr>
            <a:xfrm>
              <a:off x="6166578" y="3190683"/>
              <a:ext cx="166213" cy="166307"/>
            </a:xfrm>
            <a:custGeom>
              <a:rect b="b" l="l" r="r" t="t"/>
              <a:pathLst>
                <a:path extrusionOk="0" h="166307" w="166213">
                  <a:moveTo>
                    <a:pt x="83345" y="166307"/>
                  </a:moveTo>
                  <a:cubicBezTo>
                    <a:pt x="128589" y="166307"/>
                    <a:pt x="166022" y="129160"/>
                    <a:pt x="166213" y="83821"/>
                  </a:cubicBezTo>
                  <a:cubicBezTo>
                    <a:pt x="166403" y="37529"/>
                    <a:pt x="129351" y="191"/>
                    <a:pt x="83250" y="1"/>
                  </a:cubicBezTo>
                  <a:cubicBezTo>
                    <a:pt x="37911" y="-190"/>
                    <a:pt x="287" y="36958"/>
                    <a:pt x="2" y="82011"/>
                  </a:cubicBezTo>
                  <a:cubicBezTo>
                    <a:pt x="-284" y="128683"/>
                    <a:pt x="36863" y="166117"/>
                    <a:pt x="83345" y="166212"/>
                  </a:cubicBezTo>
                  <a:close/>
                  <a:moveTo>
                    <a:pt x="82869" y="47530"/>
                  </a:moveTo>
                  <a:cubicBezTo>
                    <a:pt x="102681" y="47530"/>
                    <a:pt x="118778" y="63628"/>
                    <a:pt x="118683" y="83344"/>
                  </a:cubicBezTo>
                  <a:cubicBezTo>
                    <a:pt x="118683" y="102775"/>
                    <a:pt x="102681" y="118682"/>
                    <a:pt x="83250" y="118777"/>
                  </a:cubicBezTo>
                  <a:cubicBezTo>
                    <a:pt x="63533" y="118777"/>
                    <a:pt x="47436" y="102775"/>
                    <a:pt x="47436" y="82963"/>
                  </a:cubicBezTo>
                  <a:cubicBezTo>
                    <a:pt x="47436" y="63628"/>
                    <a:pt x="63533" y="47530"/>
                    <a:pt x="82869" y="47530"/>
                  </a:cubicBezTo>
                  <a:close/>
                </a:path>
              </a:pathLst>
            </a:custGeom>
            <a:solidFill>
              <a:srgbClr val="B4B5B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
        <p:nvSpPr>
          <p:cNvPr id="702" name="Google Shape;702;p39">
            <a:hlinkClick action="ppaction://hlinksldjump" r:id="rId29"/>
          </p:cNvPr>
          <p:cNvSpPr txBox="1"/>
          <p:nvPr/>
        </p:nvSpPr>
        <p:spPr>
          <a:xfrm>
            <a:off x="651992" y="3628161"/>
            <a:ext cx="534041" cy="207749"/>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900">
                <a:solidFill>
                  <a:srgbClr val="B4B5B2"/>
                </a:solidFill>
                <a:latin typeface="Poppins Medium"/>
                <a:ea typeface="Poppins Medium"/>
                <a:cs typeface="Poppins Medium"/>
                <a:sym typeface="Poppins Medium"/>
              </a:rPr>
              <a:t>Pricing</a:t>
            </a:r>
            <a:endParaRPr sz="1100"/>
          </a:p>
        </p:txBody>
      </p:sp>
      <p:grpSp>
        <p:nvGrpSpPr>
          <p:cNvPr id="703" name="Google Shape;703;p39"/>
          <p:cNvGrpSpPr/>
          <p:nvPr/>
        </p:nvGrpSpPr>
        <p:grpSpPr>
          <a:xfrm>
            <a:off x="323491" y="3647789"/>
            <a:ext cx="155748" cy="155800"/>
            <a:chOff x="6124575" y="3380359"/>
            <a:chExt cx="468618" cy="468774"/>
          </a:xfrm>
        </p:grpSpPr>
        <p:sp>
          <p:nvSpPr>
            <p:cNvPr id="704" name="Google Shape;704;p39">
              <a:hlinkClick action="ppaction://hlinksldjump" r:id="rId30"/>
            </p:cNvPr>
            <p:cNvSpPr/>
            <p:nvPr/>
          </p:nvSpPr>
          <p:spPr>
            <a:xfrm>
              <a:off x="6124575" y="3380359"/>
              <a:ext cx="468618" cy="468774"/>
            </a:xfrm>
            <a:custGeom>
              <a:rect b="b" l="l" r="r" t="t"/>
              <a:pathLst>
                <a:path extrusionOk="0" h="468774" w="468618">
                  <a:moveTo>
                    <a:pt x="468523" y="56377"/>
                  </a:moveTo>
                  <a:cubicBezTo>
                    <a:pt x="468523" y="53329"/>
                    <a:pt x="468523" y="50186"/>
                    <a:pt x="467951" y="47138"/>
                  </a:cubicBezTo>
                  <a:cubicBezTo>
                    <a:pt x="463094" y="18849"/>
                    <a:pt x="441567" y="466"/>
                    <a:pt x="412706" y="85"/>
                  </a:cubicBezTo>
                  <a:cubicBezTo>
                    <a:pt x="391561" y="-106"/>
                    <a:pt x="370415" y="85"/>
                    <a:pt x="349270" y="85"/>
                  </a:cubicBezTo>
                  <a:cubicBezTo>
                    <a:pt x="329744" y="85"/>
                    <a:pt x="310217" y="85"/>
                    <a:pt x="290691" y="85"/>
                  </a:cubicBezTo>
                  <a:cubicBezTo>
                    <a:pt x="259640" y="-106"/>
                    <a:pt x="233446" y="10943"/>
                    <a:pt x="211538" y="32946"/>
                  </a:cubicBezTo>
                  <a:cubicBezTo>
                    <a:pt x="146959" y="97716"/>
                    <a:pt x="82379" y="162391"/>
                    <a:pt x="17800" y="227065"/>
                  </a:cubicBezTo>
                  <a:cubicBezTo>
                    <a:pt x="-5917" y="250878"/>
                    <a:pt x="-5917" y="284120"/>
                    <a:pt x="17705" y="307837"/>
                  </a:cubicBezTo>
                  <a:cubicBezTo>
                    <a:pt x="65234" y="355558"/>
                    <a:pt x="112859" y="403183"/>
                    <a:pt x="160484" y="450808"/>
                  </a:cubicBezTo>
                  <a:cubicBezTo>
                    <a:pt x="184392" y="474715"/>
                    <a:pt x="217539" y="474811"/>
                    <a:pt x="241542" y="450808"/>
                  </a:cubicBezTo>
                  <a:cubicBezTo>
                    <a:pt x="306407" y="386133"/>
                    <a:pt x="371177" y="321363"/>
                    <a:pt x="435947" y="256688"/>
                  </a:cubicBezTo>
                  <a:cubicBezTo>
                    <a:pt x="457664" y="234971"/>
                    <a:pt x="468713" y="208777"/>
                    <a:pt x="468618" y="177916"/>
                  </a:cubicBezTo>
                  <a:cubicBezTo>
                    <a:pt x="468523" y="137435"/>
                    <a:pt x="468618" y="96859"/>
                    <a:pt x="468618" y="56377"/>
                  </a:cubicBezTo>
                  <a:close/>
                  <a:moveTo>
                    <a:pt x="409944" y="230875"/>
                  </a:moveTo>
                  <a:cubicBezTo>
                    <a:pt x="345174" y="295455"/>
                    <a:pt x="280595" y="360034"/>
                    <a:pt x="215920" y="424709"/>
                  </a:cubicBezTo>
                  <a:cubicBezTo>
                    <a:pt x="206014" y="434615"/>
                    <a:pt x="196013" y="434615"/>
                    <a:pt x="186202" y="424709"/>
                  </a:cubicBezTo>
                  <a:cubicBezTo>
                    <a:pt x="139053" y="377560"/>
                    <a:pt x="92000" y="330316"/>
                    <a:pt x="44851" y="283168"/>
                  </a:cubicBezTo>
                  <a:cubicBezTo>
                    <a:pt x="33707" y="272023"/>
                    <a:pt x="33802" y="262879"/>
                    <a:pt x="44851" y="251735"/>
                  </a:cubicBezTo>
                  <a:cubicBezTo>
                    <a:pt x="108764" y="187727"/>
                    <a:pt x="172676" y="123814"/>
                    <a:pt x="236494" y="59711"/>
                  </a:cubicBezTo>
                  <a:cubicBezTo>
                    <a:pt x="252020" y="44090"/>
                    <a:pt x="270403" y="36375"/>
                    <a:pt x="292406" y="36565"/>
                  </a:cubicBezTo>
                  <a:cubicBezTo>
                    <a:pt x="331744" y="36756"/>
                    <a:pt x="371082" y="36565"/>
                    <a:pt x="410516" y="36565"/>
                  </a:cubicBezTo>
                  <a:cubicBezTo>
                    <a:pt x="425184" y="36565"/>
                    <a:pt x="432233" y="43709"/>
                    <a:pt x="432233" y="58473"/>
                  </a:cubicBezTo>
                  <a:cubicBezTo>
                    <a:pt x="432233" y="78666"/>
                    <a:pt x="432233" y="98859"/>
                    <a:pt x="432233" y="118957"/>
                  </a:cubicBezTo>
                  <a:cubicBezTo>
                    <a:pt x="432233" y="138292"/>
                    <a:pt x="432233" y="157628"/>
                    <a:pt x="432233" y="177059"/>
                  </a:cubicBezTo>
                  <a:cubicBezTo>
                    <a:pt x="432233" y="198109"/>
                    <a:pt x="424994" y="216016"/>
                    <a:pt x="410039" y="230875"/>
                  </a:cubicBezTo>
                  <a:close/>
                </a:path>
              </a:pathLst>
            </a:custGeom>
            <a:solidFill>
              <a:srgbClr val="B4B5B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705" name="Google Shape;705;p39">
              <a:hlinkClick action="ppaction://hlinksldjump" r:id="rId31"/>
            </p:cNvPr>
            <p:cNvSpPr/>
            <p:nvPr/>
          </p:nvSpPr>
          <p:spPr>
            <a:xfrm>
              <a:off x="6405646" y="3456453"/>
              <a:ext cx="109824" cy="109728"/>
            </a:xfrm>
            <a:custGeom>
              <a:rect b="b" l="l" r="r" t="t"/>
              <a:pathLst>
                <a:path extrusionOk="0" h="109728" w="109824">
                  <a:moveTo>
                    <a:pt x="55055" y="0"/>
                  </a:moveTo>
                  <a:cubicBezTo>
                    <a:pt x="24765" y="-95"/>
                    <a:pt x="95" y="24480"/>
                    <a:pt x="0" y="54674"/>
                  </a:cubicBezTo>
                  <a:cubicBezTo>
                    <a:pt x="0" y="84868"/>
                    <a:pt x="24575" y="109633"/>
                    <a:pt x="54769" y="109728"/>
                  </a:cubicBezTo>
                  <a:cubicBezTo>
                    <a:pt x="85058" y="109728"/>
                    <a:pt x="109633" y="85344"/>
                    <a:pt x="109823" y="55055"/>
                  </a:cubicBezTo>
                  <a:cubicBezTo>
                    <a:pt x="110014" y="24861"/>
                    <a:pt x="85344" y="191"/>
                    <a:pt x="55055" y="96"/>
                  </a:cubicBezTo>
                  <a:close/>
                  <a:moveTo>
                    <a:pt x="54673" y="73152"/>
                  </a:moveTo>
                  <a:cubicBezTo>
                    <a:pt x="44577" y="72962"/>
                    <a:pt x="36576" y="64675"/>
                    <a:pt x="36671" y="54579"/>
                  </a:cubicBezTo>
                  <a:cubicBezTo>
                    <a:pt x="36766" y="44482"/>
                    <a:pt x="45053" y="36386"/>
                    <a:pt x="55150" y="36481"/>
                  </a:cubicBezTo>
                  <a:cubicBezTo>
                    <a:pt x="65151" y="36576"/>
                    <a:pt x="73247" y="44958"/>
                    <a:pt x="73152" y="55055"/>
                  </a:cubicBezTo>
                  <a:cubicBezTo>
                    <a:pt x="73057" y="65151"/>
                    <a:pt x="64675" y="73248"/>
                    <a:pt x="54673" y="73152"/>
                  </a:cubicBezTo>
                  <a:close/>
                </a:path>
              </a:pathLst>
            </a:custGeom>
            <a:solidFill>
              <a:srgbClr val="B4B5B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
        <p:nvSpPr>
          <p:cNvPr id="706" name="Google Shape;706;p39">
            <a:hlinkClick action="ppaction://hlinksldjump" r:id="rId32"/>
          </p:cNvPr>
          <p:cNvSpPr txBox="1"/>
          <p:nvPr/>
        </p:nvSpPr>
        <p:spPr>
          <a:xfrm>
            <a:off x="651992" y="3967736"/>
            <a:ext cx="780502" cy="207749"/>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900">
                <a:solidFill>
                  <a:srgbClr val="B4B5B2"/>
                </a:solidFill>
                <a:latin typeface="Poppins Medium"/>
                <a:ea typeface="Poppins Medium"/>
                <a:cs typeface="Poppins Medium"/>
                <a:sym typeface="Poppins Medium"/>
              </a:rPr>
              <a:t>Contact Us</a:t>
            </a:r>
            <a:endParaRPr sz="1100"/>
          </a:p>
        </p:txBody>
      </p:sp>
      <p:sp>
        <p:nvSpPr>
          <p:cNvPr id="707" name="Google Shape;707;p39">
            <a:hlinkClick action="ppaction://hlinksldjump" r:id="rId33"/>
          </p:cNvPr>
          <p:cNvSpPr/>
          <p:nvPr/>
        </p:nvSpPr>
        <p:spPr>
          <a:xfrm>
            <a:off x="327197" y="3969701"/>
            <a:ext cx="148874" cy="148865"/>
          </a:xfrm>
          <a:custGeom>
            <a:rect b="b" l="l" r="r" t="t"/>
            <a:pathLst>
              <a:path extrusionOk="0" h="692149" w="692188">
                <a:moveTo>
                  <a:pt x="676275" y="478060"/>
                </a:moveTo>
                <a:cubicBezTo>
                  <a:pt x="606266" y="450056"/>
                  <a:pt x="536258" y="422053"/>
                  <a:pt x="466154" y="394049"/>
                </a:cubicBezTo>
                <a:cubicBezTo>
                  <a:pt x="450247" y="387668"/>
                  <a:pt x="440531" y="392049"/>
                  <a:pt x="434150" y="407956"/>
                </a:cubicBezTo>
                <a:cubicBezTo>
                  <a:pt x="423005" y="435864"/>
                  <a:pt x="411575" y="463677"/>
                  <a:pt x="400907" y="491871"/>
                </a:cubicBezTo>
                <a:cubicBezTo>
                  <a:pt x="398431" y="498443"/>
                  <a:pt x="395288" y="499491"/>
                  <a:pt x="389096" y="498729"/>
                </a:cubicBezTo>
                <a:cubicBezTo>
                  <a:pt x="342138" y="493205"/>
                  <a:pt x="300609" y="475393"/>
                  <a:pt x="265462" y="443675"/>
                </a:cubicBezTo>
                <a:cubicBezTo>
                  <a:pt x="223456" y="405765"/>
                  <a:pt x="199739" y="358235"/>
                  <a:pt x="193453" y="302038"/>
                </a:cubicBezTo>
                <a:cubicBezTo>
                  <a:pt x="192881" y="296609"/>
                  <a:pt x="194024" y="293942"/>
                  <a:pt x="199644" y="291751"/>
                </a:cubicBezTo>
                <a:cubicBezTo>
                  <a:pt x="227933" y="280892"/>
                  <a:pt x="255937" y="269462"/>
                  <a:pt x="284131" y="258223"/>
                </a:cubicBezTo>
                <a:cubicBezTo>
                  <a:pt x="300323" y="251746"/>
                  <a:pt x="304514" y="242030"/>
                  <a:pt x="298037" y="225647"/>
                </a:cubicBezTo>
                <a:cubicBezTo>
                  <a:pt x="270415" y="156686"/>
                  <a:pt x="242697" y="87725"/>
                  <a:pt x="215360" y="18669"/>
                </a:cubicBezTo>
                <a:cubicBezTo>
                  <a:pt x="211931" y="10096"/>
                  <a:pt x="207645" y="3239"/>
                  <a:pt x="198787" y="0"/>
                </a:cubicBezTo>
                <a:lnTo>
                  <a:pt x="192024" y="0"/>
                </a:lnTo>
                <a:cubicBezTo>
                  <a:pt x="189357" y="2000"/>
                  <a:pt x="186595" y="2191"/>
                  <a:pt x="183928" y="0"/>
                </a:cubicBezTo>
                <a:lnTo>
                  <a:pt x="174498" y="0"/>
                </a:lnTo>
                <a:cubicBezTo>
                  <a:pt x="167069" y="1619"/>
                  <a:pt x="159353" y="953"/>
                  <a:pt x="151924" y="2858"/>
                </a:cubicBezTo>
                <a:cubicBezTo>
                  <a:pt x="86582" y="18860"/>
                  <a:pt x="40291" y="57531"/>
                  <a:pt x="13335" y="119063"/>
                </a:cubicBezTo>
                <a:cubicBezTo>
                  <a:pt x="5810" y="136303"/>
                  <a:pt x="1524" y="154400"/>
                  <a:pt x="0" y="173069"/>
                </a:cubicBezTo>
                <a:lnTo>
                  <a:pt x="0" y="181166"/>
                </a:lnTo>
                <a:cubicBezTo>
                  <a:pt x="1143" y="183833"/>
                  <a:pt x="1143" y="186595"/>
                  <a:pt x="0" y="189262"/>
                </a:cubicBezTo>
                <a:lnTo>
                  <a:pt x="0" y="198692"/>
                </a:lnTo>
                <a:cubicBezTo>
                  <a:pt x="1143" y="201835"/>
                  <a:pt x="1143" y="204978"/>
                  <a:pt x="0" y="208121"/>
                </a:cubicBezTo>
                <a:lnTo>
                  <a:pt x="0" y="212217"/>
                </a:lnTo>
                <a:cubicBezTo>
                  <a:pt x="953" y="213074"/>
                  <a:pt x="667" y="214122"/>
                  <a:pt x="667" y="215170"/>
                </a:cubicBezTo>
                <a:cubicBezTo>
                  <a:pt x="667" y="215932"/>
                  <a:pt x="667" y="216789"/>
                  <a:pt x="667" y="217551"/>
                </a:cubicBezTo>
                <a:cubicBezTo>
                  <a:pt x="667" y="218313"/>
                  <a:pt x="667" y="219170"/>
                  <a:pt x="667" y="219932"/>
                </a:cubicBezTo>
                <a:cubicBezTo>
                  <a:pt x="667" y="220980"/>
                  <a:pt x="857" y="222123"/>
                  <a:pt x="0" y="222885"/>
                </a:cubicBezTo>
                <a:lnTo>
                  <a:pt x="0" y="228314"/>
                </a:lnTo>
                <a:cubicBezTo>
                  <a:pt x="2477" y="229553"/>
                  <a:pt x="1334" y="231934"/>
                  <a:pt x="1429" y="233648"/>
                </a:cubicBezTo>
                <a:cubicBezTo>
                  <a:pt x="7239" y="300990"/>
                  <a:pt x="24479" y="365189"/>
                  <a:pt x="56769" y="424625"/>
                </a:cubicBezTo>
                <a:cubicBezTo>
                  <a:pt x="132017" y="563213"/>
                  <a:pt x="246983" y="649605"/>
                  <a:pt x="401479" y="682371"/>
                </a:cubicBezTo>
                <a:cubicBezTo>
                  <a:pt x="439674" y="690467"/>
                  <a:pt x="478536" y="694373"/>
                  <a:pt x="517589" y="690848"/>
                </a:cubicBezTo>
                <a:cubicBezTo>
                  <a:pt x="614267" y="682276"/>
                  <a:pt x="690848" y="599218"/>
                  <a:pt x="692182" y="501968"/>
                </a:cubicBezTo>
                <a:cubicBezTo>
                  <a:pt x="692372" y="488537"/>
                  <a:pt x="688562" y="482632"/>
                  <a:pt x="676180" y="477679"/>
                </a:cubicBezTo>
                <a:close/>
                <a:moveTo>
                  <a:pt x="650367" y="520065"/>
                </a:moveTo>
                <a:cubicBezTo>
                  <a:pt x="642366" y="579215"/>
                  <a:pt x="596837" y="630936"/>
                  <a:pt x="538925" y="646271"/>
                </a:cubicBezTo>
                <a:cubicBezTo>
                  <a:pt x="523399" y="650367"/>
                  <a:pt x="507587" y="652272"/>
                  <a:pt x="493014" y="651701"/>
                </a:cubicBezTo>
                <a:cubicBezTo>
                  <a:pt x="292418" y="650653"/>
                  <a:pt x="113348" y="513683"/>
                  <a:pt x="58103" y="320421"/>
                </a:cubicBezTo>
                <a:cubicBezTo>
                  <a:pt x="46387" y="279273"/>
                  <a:pt x="40481" y="237268"/>
                  <a:pt x="40577" y="194405"/>
                </a:cubicBezTo>
                <a:cubicBezTo>
                  <a:pt x="40672" y="117920"/>
                  <a:pt x="95726" y="53912"/>
                  <a:pt x="171164" y="42101"/>
                </a:cubicBezTo>
                <a:cubicBezTo>
                  <a:pt x="177641" y="41053"/>
                  <a:pt x="181261" y="41910"/>
                  <a:pt x="184023" y="49149"/>
                </a:cubicBezTo>
                <a:cubicBezTo>
                  <a:pt x="206407" y="106204"/>
                  <a:pt x="229267" y="163163"/>
                  <a:pt x="252222" y="219932"/>
                </a:cubicBezTo>
                <a:cubicBezTo>
                  <a:pt x="254318" y="225076"/>
                  <a:pt x="253651" y="226790"/>
                  <a:pt x="248317" y="228886"/>
                </a:cubicBezTo>
                <a:cubicBezTo>
                  <a:pt x="221266" y="239268"/>
                  <a:pt x="194501" y="250222"/>
                  <a:pt x="167545" y="260985"/>
                </a:cubicBezTo>
                <a:cubicBezTo>
                  <a:pt x="156305" y="265462"/>
                  <a:pt x="151638" y="271939"/>
                  <a:pt x="152114" y="283559"/>
                </a:cubicBezTo>
                <a:cubicBezTo>
                  <a:pt x="156877" y="392906"/>
                  <a:pt x="208979" y="471202"/>
                  <a:pt x="307467" y="518255"/>
                </a:cubicBezTo>
                <a:cubicBezTo>
                  <a:pt x="339757" y="533686"/>
                  <a:pt x="374523" y="539877"/>
                  <a:pt x="410242" y="540163"/>
                </a:cubicBezTo>
                <a:cubicBezTo>
                  <a:pt x="420719" y="540163"/>
                  <a:pt x="427292" y="534543"/>
                  <a:pt x="431101" y="525018"/>
                </a:cubicBezTo>
                <a:cubicBezTo>
                  <a:pt x="441865" y="497872"/>
                  <a:pt x="452819" y="470821"/>
                  <a:pt x="463487" y="443675"/>
                </a:cubicBezTo>
                <a:cubicBezTo>
                  <a:pt x="465392" y="438912"/>
                  <a:pt x="467011" y="437864"/>
                  <a:pt x="471964" y="439865"/>
                </a:cubicBezTo>
                <a:cubicBezTo>
                  <a:pt x="529019" y="462915"/>
                  <a:pt x="586073" y="485775"/>
                  <a:pt x="643319" y="508349"/>
                </a:cubicBezTo>
                <a:cubicBezTo>
                  <a:pt x="649510" y="510826"/>
                  <a:pt x="651129" y="513683"/>
                  <a:pt x="650272" y="520065"/>
                </a:cubicBezTo>
                <a:close/>
              </a:path>
            </a:pathLst>
          </a:custGeom>
          <a:solidFill>
            <a:srgbClr val="B4B5B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nvGrpSpPr>
          <p:cNvPr id="708" name="Google Shape;708;p39"/>
          <p:cNvGrpSpPr/>
          <p:nvPr/>
        </p:nvGrpSpPr>
        <p:grpSpPr>
          <a:xfrm>
            <a:off x="6828349" y="220591"/>
            <a:ext cx="758250" cy="223425"/>
            <a:chOff x="9104466" y="294121"/>
            <a:chExt cx="1011000" cy="297900"/>
          </a:xfrm>
        </p:grpSpPr>
        <p:sp>
          <p:nvSpPr>
            <p:cNvPr id="709" name="Google Shape;709;p39"/>
            <p:cNvSpPr/>
            <p:nvPr/>
          </p:nvSpPr>
          <p:spPr>
            <a:xfrm>
              <a:off x="9104466" y="294121"/>
              <a:ext cx="1011000" cy="297900"/>
            </a:xfrm>
            <a:prstGeom prst="roundRect">
              <a:avLst>
                <a:gd fmla="val 50000" name="adj"/>
              </a:avLst>
            </a:prstGeom>
            <a:noFill/>
            <a:ln cap="flat" cmpd="sng" w="9525">
              <a:solidFill>
                <a:schemeClr val="l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710" name="Google Shape;710;p39"/>
            <p:cNvSpPr txBox="1"/>
            <p:nvPr/>
          </p:nvSpPr>
          <p:spPr>
            <a:xfrm>
              <a:off x="9179442" y="302573"/>
              <a:ext cx="861000" cy="2769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900">
                  <a:solidFill>
                    <a:schemeClr val="lt1"/>
                  </a:solidFill>
                  <a:latin typeface="Poppins Medium"/>
                  <a:ea typeface="Poppins Medium"/>
                  <a:cs typeface="Poppins Medium"/>
                  <a:sym typeface="Poppins Medium"/>
                </a:rPr>
                <a:t>Upgrade</a:t>
              </a:r>
              <a:endParaRPr sz="1100"/>
            </a:p>
          </p:txBody>
        </p:sp>
      </p:grpSp>
      <p:sp>
        <p:nvSpPr>
          <p:cNvPr id="711" name="Google Shape;711;p39"/>
          <p:cNvSpPr/>
          <p:nvPr/>
        </p:nvSpPr>
        <p:spPr>
          <a:xfrm>
            <a:off x="7821330" y="220591"/>
            <a:ext cx="1022700" cy="223500"/>
          </a:xfrm>
          <a:prstGeom prst="roundRect">
            <a:avLst>
              <a:gd fmla="val 50000" name="adj"/>
            </a:avLst>
          </a:prstGeom>
          <a:solidFill>
            <a:srgbClr val="0A080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712" name="Google Shape;712;p39"/>
          <p:cNvSpPr txBox="1"/>
          <p:nvPr/>
        </p:nvSpPr>
        <p:spPr>
          <a:xfrm>
            <a:off x="7994698" y="228442"/>
            <a:ext cx="681900" cy="2079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900">
                <a:solidFill>
                  <a:schemeClr val="lt1"/>
                </a:solidFill>
                <a:latin typeface="Poppins Medium"/>
                <a:ea typeface="Poppins Medium"/>
                <a:cs typeface="Poppins Medium"/>
                <a:sym typeface="Poppins Medium"/>
              </a:rPr>
              <a:t>John Doe</a:t>
            </a:r>
            <a:endParaRPr sz="1100"/>
          </a:p>
        </p:txBody>
      </p:sp>
      <p:sp>
        <p:nvSpPr>
          <p:cNvPr id="713" name="Google Shape;713;p39"/>
          <p:cNvSpPr/>
          <p:nvPr/>
        </p:nvSpPr>
        <p:spPr>
          <a:xfrm>
            <a:off x="7849446" y="241506"/>
            <a:ext cx="178500" cy="178500"/>
          </a:xfrm>
          <a:prstGeom prst="ellipse">
            <a:avLst/>
          </a:prstGeom>
          <a:solidFill>
            <a:srgbClr val="55555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714" name="Google Shape;714;p39"/>
          <p:cNvSpPr/>
          <p:nvPr/>
        </p:nvSpPr>
        <p:spPr>
          <a:xfrm>
            <a:off x="7895219" y="282786"/>
            <a:ext cx="87048" cy="96035"/>
          </a:xfrm>
          <a:custGeom>
            <a:rect b="b" l="l" r="r" t="t"/>
            <a:pathLst>
              <a:path extrusionOk="0" h="128047" w="116064">
                <a:moveTo>
                  <a:pt x="115527" y="108391"/>
                </a:moveTo>
                <a:cubicBezTo>
                  <a:pt x="113261" y="93389"/>
                  <a:pt x="106280" y="81019"/>
                  <a:pt x="94646" y="71344"/>
                </a:cubicBezTo>
                <a:cubicBezTo>
                  <a:pt x="90176" y="67609"/>
                  <a:pt x="85154" y="64731"/>
                  <a:pt x="79582" y="62465"/>
                </a:cubicBezTo>
                <a:cubicBezTo>
                  <a:pt x="95932" y="49177"/>
                  <a:pt x="96973" y="26153"/>
                  <a:pt x="84052" y="11702"/>
                </a:cubicBezTo>
                <a:cubicBezTo>
                  <a:pt x="71315" y="-2627"/>
                  <a:pt x="49516" y="-3974"/>
                  <a:pt x="35187" y="8640"/>
                </a:cubicBezTo>
                <a:cubicBezTo>
                  <a:pt x="27900" y="15070"/>
                  <a:pt x="23859" y="23214"/>
                  <a:pt x="23308" y="32889"/>
                </a:cubicBezTo>
                <a:cubicBezTo>
                  <a:pt x="22696" y="44891"/>
                  <a:pt x="27288" y="54689"/>
                  <a:pt x="36534" y="62404"/>
                </a:cubicBezTo>
                <a:cubicBezTo>
                  <a:pt x="36106" y="62588"/>
                  <a:pt x="35800" y="62771"/>
                  <a:pt x="35432" y="62894"/>
                </a:cubicBezTo>
                <a:cubicBezTo>
                  <a:pt x="20981" y="69201"/>
                  <a:pt x="10694" y="79611"/>
                  <a:pt x="4448" y="94123"/>
                </a:cubicBezTo>
                <a:cubicBezTo>
                  <a:pt x="529" y="103370"/>
                  <a:pt x="-329" y="112984"/>
                  <a:pt x="100" y="122842"/>
                </a:cubicBezTo>
                <a:cubicBezTo>
                  <a:pt x="100" y="124189"/>
                  <a:pt x="712" y="125292"/>
                  <a:pt x="1631" y="126210"/>
                </a:cubicBezTo>
                <a:cubicBezTo>
                  <a:pt x="2917" y="127557"/>
                  <a:pt x="4570" y="128047"/>
                  <a:pt x="6407" y="128047"/>
                </a:cubicBezTo>
                <a:cubicBezTo>
                  <a:pt x="40821" y="128047"/>
                  <a:pt x="75234" y="128047"/>
                  <a:pt x="109648" y="128047"/>
                </a:cubicBezTo>
                <a:cubicBezTo>
                  <a:pt x="110077" y="128047"/>
                  <a:pt x="110567" y="128047"/>
                  <a:pt x="110995" y="127986"/>
                </a:cubicBezTo>
                <a:cubicBezTo>
                  <a:pt x="113935" y="127557"/>
                  <a:pt x="116016" y="125414"/>
                  <a:pt x="116016" y="122475"/>
                </a:cubicBezTo>
                <a:cubicBezTo>
                  <a:pt x="116078" y="117760"/>
                  <a:pt x="116200" y="113045"/>
                  <a:pt x="115465" y="108330"/>
                </a:cubicBezTo>
                <a:close/>
                <a:moveTo>
                  <a:pt x="34881" y="35094"/>
                </a:moveTo>
                <a:cubicBezTo>
                  <a:pt x="34881" y="22234"/>
                  <a:pt x="45107" y="11763"/>
                  <a:pt x="57721" y="11702"/>
                </a:cubicBezTo>
                <a:cubicBezTo>
                  <a:pt x="70764" y="11641"/>
                  <a:pt x="81174" y="21928"/>
                  <a:pt x="81235" y="34971"/>
                </a:cubicBezTo>
                <a:cubicBezTo>
                  <a:pt x="81297" y="47769"/>
                  <a:pt x="70826" y="58240"/>
                  <a:pt x="57966" y="58240"/>
                </a:cubicBezTo>
                <a:cubicBezTo>
                  <a:pt x="45291" y="58240"/>
                  <a:pt x="34881" y="47769"/>
                  <a:pt x="34881" y="35094"/>
                </a:cubicBezTo>
                <a:close/>
                <a:moveTo>
                  <a:pt x="103280" y="116413"/>
                </a:moveTo>
                <a:cubicBezTo>
                  <a:pt x="88155" y="116413"/>
                  <a:pt x="73091" y="116413"/>
                  <a:pt x="57966" y="116413"/>
                </a:cubicBezTo>
                <a:cubicBezTo>
                  <a:pt x="42842" y="116413"/>
                  <a:pt x="28023" y="116413"/>
                  <a:pt x="13082" y="116413"/>
                </a:cubicBezTo>
                <a:cubicBezTo>
                  <a:pt x="11918" y="116413"/>
                  <a:pt x="11551" y="116229"/>
                  <a:pt x="11612" y="114943"/>
                </a:cubicBezTo>
                <a:cubicBezTo>
                  <a:pt x="13021" y="94797"/>
                  <a:pt x="22879" y="80529"/>
                  <a:pt x="41494" y="72936"/>
                </a:cubicBezTo>
                <a:cubicBezTo>
                  <a:pt x="67274" y="62465"/>
                  <a:pt x="97156" y="78509"/>
                  <a:pt x="103219" y="105697"/>
                </a:cubicBezTo>
                <a:cubicBezTo>
                  <a:pt x="103892" y="108820"/>
                  <a:pt x="104259" y="111943"/>
                  <a:pt x="104443" y="115127"/>
                </a:cubicBezTo>
                <a:cubicBezTo>
                  <a:pt x="104504" y="116229"/>
                  <a:pt x="104198" y="116351"/>
                  <a:pt x="103219" y="116351"/>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715" name="Google Shape;715;p39"/>
          <p:cNvSpPr/>
          <p:nvPr/>
        </p:nvSpPr>
        <p:spPr>
          <a:xfrm rot="3599511">
            <a:off x="8687344" y="291053"/>
            <a:ext cx="64784" cy="56039"/>
          </a:xfrm>
          <a:prstGeom prst="triangle">
            <a:avLst>
              <a:gd fmla="val 50000" name="adj"/>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2C2C2C"/>
            </a:gs>
            <a:gs pos="55000">
              <a:schemeClr val="dk1"/>
            </a:gs>
            <a:gs pos="100000">
              <a:schemeClr val="dk1"/>
            </a:gs>
          </a:gsLst>
          <a:lin ang="5400000" scaled="0"/>
        </a:gradFill>
      </p:bgPr>
    </p:bg>
    <p:spTree>
      <p:nvGrpSpPr>
        <p:cNvPr id="719" name="Shape 719"/>
        <p:cNvGrpSpPr/>
        <p:nvPr/>
      </p:nvGrpSpPr>
      <p:grpSpPr>
        <a:xfrm>
          <a:off x="0" y="0"/>
          <a:ext cx="0" cy="0"/>
          <a:chOff x="0" y="0"/>
          <a:chExt cx="0" cy="0"/>
        </a:xfrm>
      </p:grpSpPr>
      <p:sp>
        <p:nvSpPr>
          <p:cNvPr id="720" name="Google Shape;720;p40"/>
          <p:cNvSpPr/>
          <p:nvPr/>
        </p:nvSpPr>
        <p:spPr>
          <a:xfrm>
            <a:off x="0" y="0"/>
            <a:ext cx="2256503" cy="5143500"/>
          </a:xfrm>
          <a:prstGeom prst="rect">
            <a:avLst/>
          </a:prstGeom>
          <a:solidFill>
            <a:schemeClr val="dk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nvGrpSpPr>
          <p:cNvPr id="721" name="Google Shape;721;p40"/>
          <p:cNvGrpSpPr/>
          <p:nvPr/>
        </p:nvGrpSpPr>
        <p:grpSpPr>
          <a:xfrm>
            <a:off x="300058" y="166255"/>
            <a:ext cx="271058" cy="52820"/>
            <a:chOff x="249382" y="221673"/>
            <a:chExt cx="234616" cy="45719"/>
          </a:xfrm>
        </p:grpSpPr>
        <p:sp>
          <p:nvSpPr>
            <p:cNvPr id="722" name="Google Shape;722;p40"/>
            <p:cNvSpPr/>
            <p:nvPr/>
          </p:nvSpPr>
          <p:spPr>
            <a:xfrm>
              <a:off x="249382" y="221673"/>
              <a:ext cx="45719" cy="45719"/>
            </a:xfrm>
            <a:prstGeom prst="ellipse">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723" name="Google Shape;723;p40"/>
            <p:cNvSpPr/>
            <p:nvPr/>
          </p:nvSpPr>
          <p:spPr>
            <a:xfrm>
              <a:off x="344632" y="221673"/>
              <a:ext cx="45719" cy="45719"/>
            </a:xfrm>
            <a:prstGeom prst="ellipse">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724" name="Google Shape;724;p40"/>
            <p:cNvSpPr/>
            <p:nvPr/>
          </p:nvSpPr>
          <p:spPr>
            <a:xfrm>
              <a:off x="438279" y="221673"/>
              <a:ext cx="45719" cy="45719"/>
            </a:xfrm>
            <a:prstGeom prst="ellipse">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grpSp>
        <p:nvGrpSpPr>
          <p:cNvPr id="725" name="Google Shape;725;p40"/>
          <p:cNvGrpSpPr/>
          <p:nvPr/>
        </p:nvGrpSpPr>
        <p:grpSpPr>
          <a:xfrm>
            <a:off x="2443540" y="219075"/>
            <a:ext cx="223460" cy="223460"/>
            <a:chOff x="8892506" y="664914"/>
            <a:chExt cx="209401" cy="209401"/>
          </a:xfrm>
        </p:grpSpPr>
        <p:sp>
          <p:nvSpPr>
            <p:cNvPr id="726" name="Google Shape;726;p40"/>
            <p:cNvSpPr/>
            <p:nvPr/>
          </p:nvSpPr>
          <p:spPr>
            <a:xfrm>
              <a:off x="8892506" y="664914"/>
              <a:ext cx="209401" cy="209401"/>
            </a:xfrm>
            <a:prstGeom prst="ellipse">
              <a:avLst/>
            </a:prstGeom>
            <a:solidFill>
              <a:srgbClr val="0A070E"/>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descr="Caret Left with solid fill" id="727" name="Google Shape;727;p40"/>
            <p:cNvSpPr/>
            <p:nvPr/>
          </p:nvSpPr>
          <p:spPr>
            <a:xfrm>
              <a:off x="8960350" y="717942"/>
              <a:ext cx="59427" cy="103344"/>
            </a:xfrm>
            <a:custGeom>
              <a:rect b="b" l="l" r="r" t="t"/>
              <a:pathLst>
                <a:path extrusionOk="0" h="538229" w="309505">
                  <a:moveTo>
                    <a:pt x="269081" y="538229"/>
                  </a:moveTo>
                  <a:lnTo>
                    <a:pt x="0" y="269091"/>
                  </a:lnTo>
                  <a:lnTo>
                    <a:pt x="269081" y="0"/>
                  </a:lnTo>
                  <a:lnTo>
                    <a:pt x="309496" y="40405"/>
                  </a:lnTo>
                  <a:lnTo>
                    <a:pt x="80810" y="269091"/>
                  </a:lnTo>
                  <a:lnTo>
                    <a:pt x="309505" y="497824"/>
                  </a:lnTo>
                  <a:lnTo>
                    <a:pt x="269081" y="538229"/>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grpSp>
        <p:nvGrpSpPr>
          <p:cNvPr id="728" name="Google Shape;728;p40"/>
          <p:cNvGrpSpPr/>
          <p:nvPr/>
        </p:nvGrpSpPr>
        <p:grpSpPr>
          <a:xfrm flipH="1">
            <a:off x="2749457" y="219075"/>
            <a:ext cx="223460" cy="223460"/>
            <a:chOff x="8892506" y="664914"/>
            <a:chExt cx="209401" cy="209401"/>
          </a:xfrm>
        </p:grpSpPr>
        <p:sp>
          <p:nvSpPr>
            <p:cNvPr id="729" name="Google Shape;729;p40"/>
            <p:cNvSpPr/>
            <p:nvPr/>
          </p:nvSpPr>
          <p:spPr>
            <a:xfrm>
              <a:off x="8892506" y="664914"/>
              <a:ext cx="209401" cy="209401"/>
            </a:xfrm>
            <a:prstGeom prst="ellipse">
              <a:avLst/>
            </a:prstGeom>
            <a:solidFill>
              <a:srgbClr val="120D1A"/>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descr="Caret Left with solid fill" id="730" name="Google Shape;730;p40"/>
            <p:cNvSpPr/>
            <p:nvPr/>
          </p:nvSpPr>
          <p:spPr>
            <a:xfrm>
              <a:off x="8960350" y="717942"/>
              <a:ext cx="59427" cy="103344"/>
            </a:xfrm>
            <a:custGeom>
              <a:rect b="b" l="l" r="r" t="t"/>
              <a:pathLst>
                <a:path extrusionOk="0" h="538229" w="309505">
                  <a:moveTo>
                    <a:pt x="269081" y="538229"/>
                  </a:moveTo>
                  <a:lnTo>
                    <a:pt x="0" y="269091"/>
                  </a:lnTo>
                  <a:lnTo>
                    <a:pt x="269081" y="0"/>
                  </a:lnTo>
                  <a:lnTo>
                    <a:pt x="309496" y="40405"/>
                  </a:lnTo>
                  <a:lnTo>
                    <a:pt x="80810" y="269091"/>
                  </a:lnTo>
                  <a:lnTo>
                    <a:pt x="309505" y="497824"/>
                  </a:lnTo>
                  <a:lnTo>
                    <a:pt x="269081" y="538229"/>
                  </a:lnTo>
                  <a:close/>
                </a:path>
              </a:pathLst>
            </a:custGeom>
            <a:solidFill>
              <a:srgbClr val="B4B5B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
        <p:nvSpPr>
          <p:cNvPr id="731" name="Google Shape;731;p40"/>
          <p:cNvSpPr txBox="1"/>
          <p:nvPr/>
        </p:nvSpPr>
        <p:spPr>
          <a:xfrm>
            <a:off x="2373027" y="1423847"/>
            <a:ext cx="1646124" cy="577081"/>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3300">
                <a:solidFill>
                  <a:srgbClr val="1ED760"/>
                </a:solidFill>
                <a:latin typeface="Poppins Medium"/>
                <a:ea typeface="Poppins Medium"/>
                <a:cs typeface="Poppins Medium"/>
                <a:sym typeface="Poppins Medium"/>
              </a:rPr>
              <a:t>Gallery</a:t>
            </a:r>
            <a:endParaRPr sz="1100"/>
          </a:p>
        </p:txBody>
      </p:sp>
      <p:sp>
        <p:nvSpPr>
          <p:cNvPr id="732" name="Google Shape;732;p40"/>
          <p:cNvSpPr/>
          <p:nvPr/>
        </p:nvSpPr>
        <p:spPr>
          <a:xfrm rot="-5400000">
            <a:off x="2225820" y="2362136"/>
            <a:ext cx="2349808" cy="1869872"/>
          </a:xfrm>
          <a:prstGeom prst="roundRect">
            <a:avLst>
              <a:gd fmla="val 6568" name="adj"/>
            </a:avLst>
          </a:prstGeom>
          <a:solidFill>
            <a:srgbClr val="171717"/>
          </a:solidFill>
          <a:ln>
            <a:noFill/>
          </a:ln>
          <a:effectLst>
            <a:outerShdw blurRad="127000" rotWithShape="0" algn="tl" dir="2700000" dist="38100">
              <a:srgbClr val="000000">
                <a:alpha val="6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733" name="Google Shape;733;p40"/>
          <p:cNvSpPr/>
          <p:nvPr/>
        </p:nvSpPr>
        <p:spPr>
          <a:xfrm rot="-5400000">
            <a:off x="5001371" y="994473"/>
            <a:ext cx="1483813" cy="2342557"/>
          </a:xfrm>
          <a:prstGeom prst="roundRect">
            <a:avLst>
              <a:gd fmla="val 6568" name="adj"/>
            </a:avLst>
          </a:prstGeom>
          <a:solidFill>
            <a:srgbClr val="171717"/>
          </a:solidFill>
          <a:ln>
            <a:noFill/>
          </a:ln>
          <a:effectLst>
            <a:outerShdw blurRad="127000" rotWithShape="0" algn="tl" dir="2700000" dist="38100">
              <a:srgbClr val="000000">
                <a:alpha val="6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734" name="Google Shape;734;p40"/>
          <p:cNvSpPr/>
          <p:nvPr/>
        </p:nvSpPr>
        <p:spPr>
          <a:xfrm rot="-5400000">
            <a:off x="5083692" y="2632309"/>
            <a:ext cx="1319171" cy="2342557"/>
          </a:xfrm>
          <a:prstGeom prst="roundRect">
            <a:avLst>
              <a:gd fmla="val 6568" name="adj"/>
            </a:avLst>
          </a:prstGeom>
          <a:solidFill>
            <a:srgbClr val="171717"/>
          </a:solidFill>
          <a:ln>
            <a:noFill/>
          </a:ln>
          <a:effectLst>
            <a:outerShdw blurRad="127000" rotWithShape="0" algn="tl" dir="2700000" dist="38100">
              <a:srgbClr val="000000">
                <a:alpha val="6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735" name="Google Shape;735;p40"/>
          <p:cNvSpPr/>
          <p:nvPr/>
        </p:nvSpPr>
        <p:spPr>
          <a:xfrm rot="-5400000">
            <a:off x="6470390" y="2104354"/>
            <a:ext cx="3048130" cy="1687116"/>
          </a:xfrm>
          <a:prstGeom prst="roundRect">
            <a:avLst>
              <a:gd fmla="val 6568" name="adj"/>
            </a:avLst>
          </a:prstGeom>
          <a:solidFill>
            <a:srgbClr val="171717"/>
          </a:solidFill>
          <a:ln>
            <a:noFill/>
          </a:ln>
          <a:effectLst>
            <a:outerShdw blurRad="127000" rotWithShape="0" algn="tl" dir="2700000" dist="38100">
              <a:srgbClr val="000000">
                <a:alpha val="6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pic>
        <p:nvPicPr>
          <p:cNvPr descr="A picture containing text&#10;&#10;Description automatically generated" id="736" name="Google Shape;736;p40"/>
          <p:cNvPicPr preferRelativeResize="0"/>
          <p:nvPr>
            <p:ph idx="4" type="pic"/>
          </p:nvPr>
        </p:nvPicPr>
        <p:blipFill rotWithShape="1">
          <a:blip r:embed="rId3">
            <a:alphaModFix/>
          </a:blip>
          <a:srcRect b="0" l="45" r="45" t="0"/>
          <a:stretch/>
        </p:blipFill>
        <p:spPr>
          <a:xfrm>
            <a:off x="4571999" y="3144002"/>
            <a:ext cx="2342700" cy="1319100"/>
          </a:xfrm>
          <a:prstGeom prst="roundRect">
            <a:avLst>
              <a:gd fmla="val 8726" name="adj"/>
            </a:avLst>
          </a:prstGeom>
          <a:noFill/>
          <a:ln>
            <a:noFill/>
          </a:ln>
        </p:spPr>
      </p:pic>
      <p:pic>
        <p:nvPicPr>
          <p:cNvPr descr="A picture containing text, book&#10;&#10;Description automatically generated" id="737" name="Google Shape;737;p40"/>
          <p:cNvPicPr preferRelativeResize="0"/>
          <p:nvPr>
            <p:ph idx="5" type="pic"/>
          </p:nvPr>
        </p:nvPicPr>
        <p:blipFill rotWithShape="1">
          <a:blip r:embed="rId4">
            <a:alphaModFix/>
          </a:blip>
          <a:srcRect b="0" l="798" r="799" t="0"/>
          <a:stretch/>
        </p:blipFill>
        <p:spPr>
          <a:xfrm>
            <a:off x="7150897" y="1423847"/>
            <a:ext cx="1687200" cy="3048000"/>
          </a:xfrm>
          <a:prstGeom prst="roundRect">
            <a:avLst>
              <a:gd fmla="val 7687" name="adj"/>
            </a:avLst>
          </a:prstGeom>
          <a:noFill/>
          <a:ln>
            <a:noFill/>
          </a:ln>
        </p:spPr>
      </p:pic>
      <p:pic>
        <p:nvPicPr>
          <p:cNvPr descr="A picture containing text&#10;&#10;Description automatically generated" id="738" name="Google Shape;738;p40"/>
          <p:cNvPicPr preferRelativeResize="0"/>
          <p:nvPr>
            <p:ph idx="3" type="pic"/>
          </p:nvPr>
        </p:nvPicPr>
        <p:blipFill rotWithShape="1">
          <a:blip r:embed="rId5">
            <a:alphaModFix/>
          </a:blip>
          <a:srcRect b="31580" l="0" r="0" t="5105"/>
          <a:stretch/>
        </p:blipFill>
        <p:spPr>
          <a:xfrm>
            <a:off x="4572000" y="1423846"/>
            <a:ext cx="2342700" cy="1483800"/>
          </a:xfrm>
          <a:prstGeom prst="roundRect">
            <a:avLst>
              <a:gd fmla="val 8734" name="adj"/>
            </a:avLst>
          </a:prstGeom>
          <a:noFill/>
          <a:ln>
            <a:noFill/>
          </a:ln>
        </p:spPr>
      </p:pic>
      <p:pic>
        <p:nvPicPr>
          <p:cNvPr descr="A person standing on a stage&#10;&#10;Description automatically generated with low confidence" id="739" name="Google Shape;739;p40"/>
          <p:cNvPicPr preferRelativeResize="0"/>
          <p:nvPr>
            <p:ph idx="2" type="pic"/>
          </p:nvPr>
        </p:nvPicPr>
        <p:blipFill rotWithShape="1">
          <a:blip r:embed="rId6">
            <a:alphaModFix/>
          </a:blip>
          <a:srcRect b="0" l="9148" r="9148" t="0"/>
          <a:stretch/>
        </p:blipFill>
        <p:spPr>
          <a:xfrm>
            <a:off x="2465789" y="2122168"/>
            <a:ext cx="1869900" cy="2349900"/>
          </a:xfrm>
          <a:prstGeom prst="roundRect">
            <a:avLst>
              <a:gd fmla="val 8766" name="adj"/>
            </a:avLst>
          </a:prstGeom>
          <a:noFill/>
          <a:ln>
            <a:noFill/>
          </a:ln>
        </p:spPr>
      </p:pic>
      <p:sp>
        <p:nvSpPr>
          <p:cNvPr id="740" name="Google Shape;740;p40">
            <a:hlinkClick action="ppaction://hlinksldjump" r:id="rId7"/>
          </p:cNvPr>
          <p:cNvSpPr txBox="1"/>
          <p:nvPr/>
        </p:nvSpPr>
        <p:spPr>
          <a:xfrm>
            <a:off x="651992" y="634328"/>
            <a:ext cx="689131" cy="207749"/>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900">
                <a:solidFill>
                  <a:srgbClr val="B4B5B2"/>
                </a:solidFill>
                <a:latin typeface="Poppins Medium"/>
                <a:ea typeface="Poppins Medium"/>
                <a:cs typeface="Poppins Medium"/>
                <a:sym typeface="Poppins Medium"/>
              </a:rPr>
              <a:t>Welcome</a:t>
            </a:r>
            <a:endParaRPr sz="1100"/>
          </a:p>
        </p:txBody>
      </p:sp>
      <p:sp>
        <p:nvSpPr>
          <p:cNvPr id="741" name="Google Shape;741;p40">
            <a:hlinkClick action="ppaction://hlinksldjump" r:id="rId8"/>
          </p:cNvPr>
          <p:cNvSpPr/>
          <p:nvPr/>
        </p:nvSpPr>
        <p:spPr>
          <a:xfrm>
            <a:off x="300059" y="628439"/>
            <a:ext cx="154053" cy="153083"/>
          </a:xfrm>
          <a:custGeom>
            <a:rect b="b" l="l" r="r" t="t"/>
            <a:pathLst>
              <a:path extrusionOk="0" h="532115" w="535484">
                <a:moveTo>
                  <a:pt x="535467" y="325659"/>
                </a:moveTo>
                <a:cubicBezTo>
                  <a:pt x="535467" y="373361"/>
                  <a:pt x="535467" y="421062"/>
                  <a:pt x="535467" y="468764"/>
                </a:cubicBezTo>
                <a:cubicBezTo>
                  <a:pt x="535467" y="506826"/>
                  <a:pt x="510308" y="532051"/>
                  <a:pt x="472362" y="532084"/>
                </a:cubicBezTo>
                <a:cubicBezTo>
                  <a:pt x="441389" y="532101"/>
                  <a:pt x="410416" y="532118"/>
                  <a:pt x="379443" y="532084"/>
                </a:cubicBezTo>
                <a:cubicBezTo>
                  <a:pt x="353853" y="532051"/>
                  <a:pt x="337224" y="515439"/>
                  <a:pt x="337191" y="489882"/>
                </a:cubicBezTo>
                <a:cubicBezTo>
                  <a:pt x="337158" y="455398"/>
                  <a:pt x="337191" y="420913"/>
                  <a:pt x="337191" y="386429"/>
                </a:cubicBezTo>
                <a:cubicBezTo>
                  <a:pt x="337191" y="371307"/>
                  <a:pt x="329473" y="363555"/>
                  <a:pt x="314400" y="363555"/>
                </a:cubicBezTo>
                <a:cubicBezTo>
                  <a:pt x="283212" y="363555"/>
                  <a:pt x="252040" y="363539"/>
                  <a:pt x="220852" y="363555"/>
                </a:cubicBezTo>
                <a:cubicBezTo>
                  <a:pt x="206127" y="363555"/>
                  <a:pt x="198409" y="371323"/>
                  <a:pt x="198393" y="386114"/>
                </a:cubicBezTo>
                <a:cubicBezTo>
                  <a:pt x="198376" y="420599"/>
                  <a:pt x="198409" y="455083"/>
                  <a:pt x="198393" y="489567"/>
                </a:cubicBezTo>
                <a:cubicBezTo>
                  <a:pt x="198376" y="515538"/>
                  <a:pt x="181813" y="532068"/>
                  <a:pt x="155825" y="532084"/>
                </a:cubicBezTo>
                <a:cubicBezTo>
                  <a:pt x="124637" y="532118"/>
                  <a:pt x="93465" y="532134"/>
                  <a:pt x="62277" y="532084"/>
                </a:cubicBezTo>
                <a:cubicBezTo>
                  <a:pt x="25573" y="532018"/>
                  <a:pt x="99" y="506461"/>
                  <a:pt x="83" y="469691"/>
                </a:cubicBezTo>
                <a:cubicBezTo>
                  <a:pt x="50" y="373046"/>
                  <a:pt x="149" y="276401"/>
                  <a:pt x="0" y="179772"/>
                </a:cubicBezTo>
                <a:cubicBezTo>
                  <a:pt x="-33" y="162215"/>
                  <a:pt x="7288" y="149544"/>
                  <a:pt x="22277" y="140584"/>
                </a:cubicBezTo>
                <a:cubicBezTo>
                  <a:pt x="96728" y="96062"/>
                  <a:pt x="171080" y="51375"/>
                  <a:pt x="245448" y="6737"/>
                </a:cubicBezTo>
                <a:cubicBezTo>
                  <a:pt x="260239" y="-2140"/>
                  <a:pt x="275030" y="-2306"/>
                  <a:pt x="289854" y="6605"/>
                </a:cubicBezTo>
                <a:cubicBezTo>
                  <a:pt x="364752" y="51541"/>
                  <a:pt x="439650" y="96493"/>
                  <a:pt x="514548" y="141412"/>
                </a:cubicBezTo>
                <a:cubicBezTo>
                  <a:pt x="528693" y="149892"/>
                  <a:pt x="535501" y="162364"/>
                  <a:pt x="535484" y="178844"/>
                </a:cubicBezTo>
                <a:cubicBezTo>
                  <a:pt x="535418" y="227788"/>
                  <a:pt x="535451" y="276732"/>
                  <a:pt x="535451" y="325676"/>
                </a:cubicBezTo>
                <a:close/>
              </a:path>
            </a:pathLst>
          </a:custGeom>
          <a:solidFill>
            <a:srgbClr val="B4B5B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742" name="Google Shape;742;p40">
            <a:hlinkClick action="ppaction://hlinksldjump" r:id="rId9"/>
          </p:cNvPr>
          <p:cNvSpPr txBox="1"/>
          <p:nvPr/>
        </p:nvSpPr>
        <p:spPr>
          <a:xfrm>
            <a:off x="651992" y="977028"/>
            <a:ext cx="659075" cy="207749"/>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900">
                <a:solidFill>
                  <a:srgbClr val="B4B5B2"/>
                </a:solidFill>
                <a:latin typeface="Poppins Medium"/>
                <a:ea typeface="Poppins Medium"/>
                <a:cs typeface="Poppins Medium"/>
                <a:sym typeface="Poppins Medium"/>
              </a:rPr>
              <a:t>About Us</a:t>
            </a:r>
            <a:endParaRPr sz="1100"/>
          </a:p>
        </p:txBody>
      </p:sp>
      <p:sp>
        <p:nvSpPr>
          <p:cNvPr id="743" name="Google Shape;743;p40">
            <a:hlinkClick action="ppaction://hlinksldjump" r:id="rId10"/>
          </p:cNvPr>
          <p:cNvSpPr/>
          <p:nvPr/>
        </p:nvSpPr>
        <p:spPr>
          <a:xfrm>
            <a:off x="304109" y="971141"/>
            <a:ext cx="147840" cy="153083"/>
          </a:xfrm>
          <a:custGeom>
            <a:rect b="b" l="l" r="r" t="t"/>
            <a:pathLst>
              <a:path extrusionOk="0" h="3923333" w="3788950">
                <a:moveTo>
                  <a:pt x="3715304" y="3556921"/>
                </a:moveTo>
                <a:cubicBezTo>
                  <a:pt x="3417934" y="3247644"/>
                  <a:pt x="3120754" y="2938177"/>
                  <a:pt x="2822431" y="2629852"/>
                </a:cubicBezTo>
                <a:cubicBezTo>
                  <a:pt x="2800618" y="2607278"/>
                  <a:pt x="2801380" y="2594896"/>
                  <a:pt x="2820430" y="2571845"/>
                </a:cubicBezTo>
                <a:cubicBezTo>
                  <a:pt x="2925872" y="2444020"/>
                  <a:pt x="3006740" y="2301240"/>
                  <a:pt x="3065128" y="2146459"/>
                </a:cubicBezTo>
                <a:cubicBezTo>
                  <a:pt x="3164950" y="1881950"/>
                  <a:pt x="3194668" y="1608868"/>
                  <a:pt x="3148186" y="1330071"/>
                </a:cubicBezTo>
                <a:cubicBezTo>
                  <a:pt x="3084749" y="949643"/>
                  <a:pt x="2904060" y="632936"/>
                  <a:pt x="2612214" y="381476"/>
                </a:cubicBezTo>
                <a:cubicBezTo>
                  <a:pt x="2402569" y="200787"/>
                  <a:pt x="2160824" y="83630"/>
                  <a:pt x="1888600" y="29432"/>
                </a:cubicBezTo>
                <a:cubicBezTo>
                  <a:pt x="1832116" y="18193"/>
                  <a:pt x="1773823" y="17336"/>
                  <a:pt x="1718483" y="0"/>
                </a:cubicBezTo>
                <a:lnTo>
                  <a:pt x="1695528" y="0"/>
                </a:lnTo>
                <a:cubicBezTo>
                  <a:pt x="1688765" y="6668"/>
                  <a:pt x="1680288" y="2953"/>
                  <a:pt x="1672573" y="3905"/>
                </a:cubicBezTo>
                <a:cubicBezTo>
                  <a:pt x="1664857" y="2858"/>
                  <a:pt x="1656285" y="6572"/>
                  <a:pt x="1649617" y="0"/>
                </a:cubicBezTo>
                <a:lnTo>
                  <a:pt x="1511695" y="0"/>
                </a:lnTo>
                <a:cubicBezTo>
                  <a:pt x="1507123" y="5048"/>
                  <a:pt x="1501027" y="3715"/>
                  <a:pt x="1495312" y="3905"/>
                </a:cubicBezTo>
                <a:cubicBezTo>
                  <a:pt x="1490931" y="3905"/>
                  <a:pt x="1486549" y="3905"/>
                  <a:pt x="1482073" y="3905"/>
                </a:cubicBezTo>
                <a:cubicBezTo>
                  <a:pt x="1476358" y="3619"/>
                  <a:pt x="1470262" y="4953"/>
                  <a:pt x="1465690" y="0"/>
                </a:cubicBezTo>
                <a:lnTo>
                  <a:pt x="1442734" y="0"/>
                </a:lnTo>
                <a:cubicBezTo>
                  <a:pt x="1422256" y="14764"/>
                  <a:pt x="1397491" y="11240"/>
                  <a:pt x="1374726" y="14288"/>
                </a:cubicBezTo>
                <a:cubicBezTo>
                  <a:pt x="1123456" y="46958"/>
                  <a:pt x="894475" y="137827"/>
                  <a:pt x="686926" y="281369"/>
                </a:cubicBezTo>
                <a:cubicBezTo>
                  <a:pt x="446705" y="447485"/>
                  <a:pt x="265635" y="664464"/>
                  <a:pt x="143429" y="930402"/>
                </a:cubicBezTo>
                <a:cubicBezTo>
                  <a:pt x="11317" y="1218057"/>
                  <a:pt x="-29069" y="1519142"/>
                  <a:pt x="20366" y="1830229"/>
                </a:cubicBezTo>
                <a:cubicBezTo>
                  <a:pt x="79516" y="2202275"/>
                  <a:pt x="252967" y="2514886"/>
                  <a:pt x="534145" y="2766251"/>
                </a:cubicBezTo>
                <a:cubicBezTo>
                  <a:pt x="764269" y="2971895"/>
                  <a:pt x="1032112" y="3102293"/>
                  <a:pt x="1337102" y="3148298"/>
                </a:cubicBezTo>
                <a:cubicBezTo>
                  <a:pt x="1741724" y="3209354"/>
                  <a:pt x="2118057" y="3128963"/>
                  <a:pt x="2460385" y="2901791"/>
                </a:cubicBezTo>
                <a:cubicBezTo>
                  <a:pt x="2485722" y="2885027"/>
                  <a:pt x="2498009" y="2886456"/>
                  <a:pt x="2519059" y="2908364"/>
                </a:cubicBezTo>
                <a:cubicBezTo>
                  <a:pt x="2817383" y="3220212"/>
                  <a:pt x="3116944" y="3531013"/>
                  <a:pt x="3416219" y="3842004"/>
                </a:cubicBezTo>
                <a:cubicBezTo>
                  <a:pt x="3426792" y="3853053"/>
                  <a:pt x="3437841" y="3863721"/>
                  <a:pt x="3449461" y="3873722"/>
                </a:cubicBezTo>
                <a:cubicBezTo>
                  <a:pt x="3547950" y="3958304"/>
                  <a:pt x="3698635" y="3931444"/>
                  <a:pt x="3761786" y="3818192"/>
                </a:cubicBezTo>
                <a:cubicBezTo>
                  <a:pt x="3810078" y="3731609"/>
                  <a:pt x="3793600" y="3638360"/>
                  <a:pt x="3715400" y="3557016"/>
                </a:cubicBezTo>
                <a:close/>
                <a:moveTo>
                  <a:pt x="1586086" y="2754535"/>
                </a:moveTo>
                <a:cubicBezTo>
                  <a:pt x="944291" y="2758059"/>
                  <a:pt x="415273" y="2229517"/>
                  <a:pt x="414701" y="1584389"/>
                </a:cubicBezTo>
                <a:cubicBezTo>
                  <a:pt x="414225" y="939832"/>
                  <a:pt x="941434" y="412623"/>
                  <a:pt x="1585609" y="413480"/>
                </a:cubicBezTo>
                <a:cubicBezTo>
                  <a:pt x="2230738" y="414337"/>
                  <a:pt x="2758137" y="943261"/>
                  <a:pt x="2754803" y="1585817"/>
                </a:cubicBezTo>
                <a:cubicBezTo>
                  <a:pt x="2751469" y="2232374"/>
                  <a:pt x="2232833" y="2750915"/>
                  <a:pt x="1586086" y="2754440"/>
                </a:cubicBezTo>
                <a:close/>
              </a:path>
            </a:pathLst>
          </a:custGeom>
          <a:solidFill>
            <a:srgbClr val="C1C1C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744" name="Google Shape;744;p40">
            <a:hlinkClick action="ppaction://hlinksldjump" r:id="rId11"/>
          </p:cNvPr>
          <p:cNvSpPr txBox="1"/>
          <p:nvPr/>
        </p:nvSpPr>
        <p:spPr>
          <a:xfrm>
            <a:off x="651992" y="1313842"/>
            <a:ext cx="803345" cy="207749"/>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900">
                <a:solidFill>
                  <a:srgbClr val="B4B5B2"/>
                </a:solidFill>
                <a:latin typeface="Poppins Medium"/>
                <a:ea typeface="Poppins Medium"/>
                <a:cs typeface="Poppins Medium"/>
                <a:sym typeface="Poppins Medium"/>
              </a:rPr>
              <a:t>Our  Teams</a:t>
            </a:r>
            <a:endParaRPr sz="1100"/>
          </a:p>
        </p:txBody>
      </p:sp>
      <p:grpSp>
        <p:nvGrpSpPr>
          <p:cNvPr id="745" name="Google Shape;745;p40"/>
          <p:cNvGrpSpPr/>
          <p:nvPr/>
        </p:nvGrpSpPr>
        <p:grpSpPr>
          <a:xfrm>
            <a:off x="323492" y="1323388"/>
            <a:ext cx="132971" cy="153587"/>
            <a:chOff x="431322" y="1764517"/>
            <a:chExt cx="177294" cy="204783"/>
          </a:xfrm>
        </p:grpSpPr>
        <p:sp>
          <p:nvSpPr>
            <p:cNvPr id="746" name="Google Shape;746;p40">
              <a:hlinkClick action="ppaction://hlinksldjump" r:id="rId12"/>
            </p:cNvPr>
            <p:cNvSpPr/>
            <p:nvPr/>
          </p:nvSpPr>
          <p:spPr>
            <a:xfrm>
              <a:off x="431322" y="1765205"/>
              <a:ext cx="15953" cy="203670"/>
            </a:xfrm>
            <a:custGeom>
              <a:rect b="b" l="l" r="r" t="t"/>
              <a:pathLst>
                <a:path extrusionOk="0" h="1078327" w="84464">
                  <a:moveTo>
                    <a:pt x="42232" y="0"/>
                  </a:moveTo>
                  <a:cubicBezTo>
                    <a:pt x="65556" y="0"/>
                    <a:pt x="84464" y="18908"/>
                    <a:pt x="84464" y="42232"/>
                  </a:cubicBezTo>
                  <a:lnTo>
                    <a:pt x="84464" y="1036095"/>
                  </a:lnTo>
                  <a:cubicBezTo>
                    <a:pt x="84464" y="1059419"/>
                    <a:pt x="65556" y="1078327"/>
                    <a:pt x="42232" y="1078327"/>
                  </a:cubicBezTo>
                  <a:lnTo>
                    <a:pt x="42232" y="1078327"/>
                  </a:lnTo>
                  <a:cubicBezTo>
                    <a:pt x="18908" y="1078327"/>
                    <a:pt x="0" y="1059419"/>
                    <a:pt x="0" y="1036095"/>
                  </a:cubicBezTo>
                  <a:lnTo>
                    <a:pt x="0" y="42232"/>
                  </a:lnTo>
                  <a:cubicBezTo>
                    <a:pt x="0" y="18908"/>
                    <a:pt x="18908" y="0"/>
                    <a:pt x="42232" y="0"/>
                  </a:cubicBezTo>
                  <a:close/>
                </a:path>
              </a:pathLst>
            </a:custGeom>
            <a:solidFill>
              <a:srgbClr val="C1C1C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747" name="Google Shape;747;p40">
              <a:hlinkClick action="ppaction://hlinksldjump" r:id="rId13"/>
            </p:cNvPr>
            <p:cNvSpPr/>
            <p:nvPr/>
          </p:nvSpPr>
          <p:spPr>
            <a:xfrm>
              <a:off x="469291" y="1765205"/>
              <a:ext cx="15953" cy="203670"/>
            </a:xfrm>
            <a:custGeom>
              <a:rect b="b" l="l" r="r" t="t"/>
              <a:pathLst>
                <a:path extrusionOk="0" h="1078327" w="84464">
                  <a:moveTo>
                    <a:pt x="42232" y="0"/>
                  </a:moveTo>
                  <a:cubicBezTo>
                    <a:pt x="65556" y="0"/>
                    <a:pt x="84464" y="18908"/>
                    <a:pt x="84464" y="42232"/>
                  </a:cubicBezTo>
                  <a:lnTo>
                    <a:pt x="84464" y="1036095"/>
                  </a:lnTo>
                  <a:cubicBezTo>
                    <a:pt x="84464" y="1059419"/>
                    <a:pt x="65556" y="1078327"/>
                    <a:pt x="42232" y="1078327"/>
                  </a:cubicBezTo>
                  <a:lnTo>
                    <a:pt x="42232" y="1078327"/>
                  </a:lnTo>
                  <a:cubicBezTo>
                    <a:pt x="18908" y="1078327"/>
                    <a:pt x="0" y="1059419"/>
                    <a:pt x="0" y="1036095"/>
                  </a:cubicBezTo>
                  <a:lnTo>
                    <a:pt x="0" y="42232"/>
                  </a:lnTo>
                  <a:cubicBezTo>
                    <a:pt x="0" y="18908"/>
                    <a:pt x="18908" y="0"/>
                    <a:pt x="42232" y="0"/>
                  </a:cubicBezTo>
                  <a:close/>
                </a:path>
              </a:pathLst>
            </a:custGeom>
            <a:solidFill>
              <a:srgbClr val="C1C1C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748" name="Google Shape;748;p40">
              <a:hlinkClick action="ppaction://hlinksldjump" r:id="rId14"/>
            </p:cNvPr>
            <p:cNvSpPr/>
            <p:nvPr/>
          </p:nvSpPr>
          <p:spPr>
            <a:xfrm>
              <a:off x="509599" y="1764517"/>
              <a:ext cx="99017" cy="204783"/>
            </a:xfrm>
            <a:custGeom>
              <a:rect b="b" l="l" r="r" t="t"/>
              <a:pathLst>
                <a:path extrusionOk="0" h="1084222" w="524241">
                  <a:moveTo>
                    <a:pt x="482010" y="1083659"/>
                  </a:moveTo>
                  <a:lnTo>
                    <a:pt x="42232" y="1083659"/>
                  </a:lnTo>
                  <a:cubicBezTo>
                    <a:pt x="19145" y="1083659"/>
                    <a:pt x="0" y="1064514"/>
                    <a:pt x="0" y="1041427"/>
                  </a:cubicBezTo>
                  <a:lnTo>
                    <a:pt x="0" y="41933"/>
                  </a:lnTo>
                  <a:cubicBezTo>
                    <a:pt x="0" y="27293"/>
                    <a:pt x="7320" y="13778"/>
                    <a:pt x="19708" y="6458"/>
                  </a:cubicBezTo>
                  <a:cubicBezTo>
                    <a:pt x="31533" y="-1425"/>
                    <a:pt x="47300" y="-1988"/>
                    <a:pt x="60251" y="4206"/>
                  </a:cubicBezTo>
                  <a:lnTo>
                    <a:pt x="500029" y="213114"/>
                  </a:lnTo>
                  <a:cubicBezTo>
                    <a:pt x="514669" y="219871"/>
                    <a:pt x="524242" y="235075"/>
                    <a:pt x="524242" y="251405"/>
                  </a:cubicBezTo>
                  <a:lnTo>
                    <a:pt x="524242" y="1041990"/>
                  </a:lnTo>
                  <a:cubicBezTo>
                    <a:pt x="524242" y="1065077"/>
                    <a:pt x="505096" y="1084222"/>
                    <a:pt x="482010" y="1084222"/>
                  </a:cubicBezTo>
                  <a:close/>
                  <a:moveTo>
                    <a:pt x="84464" y="999195"/>
                  </a:moveTo>
                  <a:lnTo>
                    <a:pt x="439777" y="999195"/>
                  </a:lnTo>
                  <a:lnTo>
                    <a:pt x="439777" y="277307"/>
                  </a:lnTo>
                  <a:lnTo>
                    <a:pt x="84464" y="108941"/>
                  </a:lnTo>
                  <a:lnTo>
                    <a:pt x="84464" y="999195"/>
                  </a:lnTo>
                  <a:close/>
                </a:path>
              </a:pathLst>
            </a:custGeom>
            <a:solidFill>
              <a:srgbClr val="C1C1C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
        <p:nvSpPr>
          <p:cNvPr id="749" name="Google Shape;749;p40">
            <a:hlinkClick action="ppaction://hlinksldjump" r:id="rId15"/>
          </p:cNvPr>
          <p:cNvSpPr txBox="1"/>
          <p:nvPr/>
        </p:nvSpPr>
        <p:spPr>
          <a:xfrm>
            <a:off x="651992" y="1650656"/>
            <a:ext cx="598963" cy="207749"/>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900">
                <a:solidFill>
                  <a:srgbClr val="B4B5B2"/>
                </a:solidFill>
                <a:latin typeface="Poppins Medium"/>
                <a:ea typeface="Poppins Medium"/>
                <a:cs typeface="Poppins Medium"/>
                <a:sym typeface="Poppins Medium"/>
              </a:rPr>
              <a:t>Agenda</a:t>
            </a:r>
            <a:endParaRPr sz="1100"/>
          </a:p>
        </p:txBody>
      </p:sp>
      <p:grpSp>
        <p:nvGrpSpPr>
          <p:cNvPr id="750" name="Google Shape;750;p40"/>
          <p:cNvGrpSpPr/>
          <p:nvPr/>
        </p:nvGrpSpPr>
        <p:grpSpPr>
          <a:xfrm>
            <a:off x="323491" y="1661080"/>
            <a:ext cx="152753" cy="152753"/>
            <a:chOff x="431322" y="2214773"/>
            <a:chExt cx="203670" cy="203670"/>
          </a:xfrm>
        </p:grpSpPr>
        <p:sp>
          <p:nvSpPr>
            <p:cNvPr id="751" name="Google Shape;751;p40">
              <a:hlinkClick action="ppaction://hlinksldjump" r:id="rId16"/>
            </p:cNvPr>
            <p:cNvSpPr/>
            <p:nvPr/>
          </p:nvSpPr>
          <p:spPr>
            <a:xfrm>
              <a:off x="431322" y="2214773"/>
              <a:ext cx="203670" cy="203670"/>
            </a:xfrm>
            <a:prstGeom prst="roundRect">
              <a:avLst>
                <a:gd fmla="val 12600" name="adj"/>
              </a:avLst>
            </a:prstGeom>
            <a:solidFill>
              <a:srgbClr val="C1C1C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pic>
          <p:nvPicPr>
            <p:cNvPr descr="Add with solid fill" id="752" name="Google Shape;752;p40">
              <a:hlinkClick action="ppaction://hlinksldjump" r:id="rId17"/>
            </p:cNvPr>
            <p:cNvPicPr preferRelativeResize="0"/>
            <p:nvPr/>
          </p:nvPicPr>
          <p:blipFill rotWithShape="1">
            <a:blip r:embed="rId18">
              <a:alphaModFix/>
            </a:blip>
            <a:srcRect b="0" l="0" r="0" t="0"/>
            <a:stretch/>
          </p:blipFill>
          <p:spPr>
            <a:xfrm>
              <a:off x="472263" y="2255714"/>
              <a:ext cx="121788" cy="121788"/>
            </a:xfrm>
            <a:prstGeom prst="rect">
              <a:avLst/>
            </a:prstGeom>
            <a:noFill/>
            <a:ln>
              <a:noFill/>
            </a:ln>
          </p:spPr>
        </p:pic>
      </p:grpSp>
      <p:grpSp>
        <p:nvGrpSpPr>
          <p:cNvPr id="753" name="Google Shape;753;p40"/>
          <p:cNvGrpSpPr/>
          <p:nvPr/>
        </p:nvGrpSpPr>
        <p:grpSpPr>
          <a:xfrm>
            <a:off x="323492" y="1995130"/>
            <a:ext cx="152752" cy="152752"/>
            <a:chOff x="431321" y="3254199"/>
            <a:chExt cx="265483" cy="265483"/>
          </a:xfrm>
        </p:grpSpPr>
        <p:sp>
          <p:nvSpPr>
            <p:cNvPr id="754" name="Google Shape;754;p40">
              <a:hlinkClick action="ppaction://hlinksldjump" r:id="rId19"/>
            </p:cNvPr>
            <p:cNvSpPr/>
            <p:nvPr/>
          </p:nvSpPr>
          <p:spPr>
            <a:xfrm>
              <a:off x="431321" y="3254199"/>
              <a:ext cx="265483" cy="265483"/>
            </a:xfrm>
            <a:prstGeom prst="roundRect">
              <a:avLst>
                <a:gd fmla="val 12600" name="adj"/>
              </a:avLst>
            </a:prstGeom>
            <a:gradFill>
              <a:gsLst>
                <a:gs pos="0">
                  <a:srgbClr val="4224B0"/>
                </a:gs>
                <a:gs pos="11000">
                  <a:srgbClr val="4224B0"/>
                </a:gs>
                <a:gs pos="100000">
                  <a:srgbClr val="7F93A0"/>
                </a:gs>
              </a:gsLst>
              <a:lin ang="2700000" scaled="0"/>
            </a:gra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descr="Heart with solid fill" id="755" name="Google Shape;755;p40">
              <a:hlinkClick action="ppaction://hlinksldjump" r:id="rId20"/>
            </p:cNvPr>
            <p:cNvSpPr/>
            <p:nvPr/>
          </p:nvSpPr>
          <p:spPr>
            <a:xfrm>
              <a:off x="498181" y="3324518"/>
              <a:ext cx="131762" cy="124845"/>
            </a:xfrm>
            <a:custGeom>
              <a:rect b="b" l="l" r="r" t="t"/>
              <a:pathLst>
                <a:path extrusionOk="0" h="613696" w="647700">
                  <a:moveTo>
                    <a:pt x="323850" y="127922"/>
                  </a:moveTo>
                  <a:cubicBezTo>
                    <a:pt x="203835" y="-110203"/>
                    <a:pt x="0" y="32672"/>
                    <a:pt x="0" y="166022"/>
                  </a:cubicBezTo>
                  <a:cubicBezTo>
                    <a:pt x="0" y="366047"/>
                    <a:pt x="323850" y="613697"/>
                    <a:pt x="323850" y="613697"/>
                  </a:cubicBezTo>
                  <a:cubicBezTo>
                    <a:pt x="323850" y="613697"/>
                    <a:pt x="647700" y="366047"/>
                    <a:pt x="647700" y="166022"/>
                  </a:cubicBezTo>
                  <a:cubicBezTo>
                    <a:pt x="647700" y="32672"/>
                    <a:pt x="443865" y="-110203"/>
                    <a:pt x="323850" y="127922"/>
                  </a:cubicBezTo>
                  <a:close/>
                </a:path>
              </a:pathLst>
            </a:custGeom>
            <a:solidFill>
              <a:srgbClr val="B4B5B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
        <p:nvSpPr>
          <p:cNvPr id="756" name="Google Shape;756;p40">
            <a:hlinkClick action="ppaction://hlinksldjump" r:id="rId21"/>
          </p:cNvPr>
          <p:cNvSpPr txBox="1"/>
          <p:nvPr/>
        </p:nvSpPr>
        <p:spPr>
          <a:xfrm>
            <a:off x="651992" y="1987469"/>
            <a:ext cx="861053" cy="207749"/>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900">
                <a:solidFill>
                  <a:srgbClr val="B4B5B2"/>
                </a:solidFill>
                <a:latin typeface="Poppins Medium"/>
                <a:ea typeface="Poppins Medium"/>
                <a:cs typeface="Poppins Medium"/>
                <a:sym typeface="Poppins Medium"/>
              </a:rPr>
              <a:t>Our Services</a:t>
            </a:r>
            <a:endParaRPr sz="1100"/>
          </a:p>
        </p:txBody>
      </p:sp>
      <p:cxnSp>
        <p:nvCxnSpPr>
          <p:cNvPr id="757" name="Google Shape;757;p40"/>
          <p:cNvCxnSpPr/>
          <p:nvPr/>
        </p:nvCxnSpPr>
        <p:spPr>
          <a:xfrm>
            <a:off x="253142" y="2402327"/>
            <a:ext cx="1750219" cy="0"/>
          </a:xfrm>
          <a:prstGeom prst="straightConnector1">
            <a:avLst/>
          </a:prstGeom>
          <a:noFill/>
          <a:ln cap="flat" cmpd="sng" w="9525">
            <a:solidFill>
              <a:srgbClr val="555554"/>
            </a:solidFill>
            <a:prstDash val="solid"/>
            <a:miter lim="800000"/>
            <a:headEnd len="sm" w="sm" type="none"/>
            <a:tailEnd len="sm" w="sm" type="none"/>
          </a:ln>
        </p:spPr>
      </p:cxnSp>
      <p:sp>
        <p:nvSpPr>
          <p:cNvPr id="758" name="Google Shape;758;p40">
            <a:hlinkClick action="ppaction://hlinksldjump" r:id="rId22"/>
          </p:cNvPr>
          <p:cNvSpPr txBox="1"/>
          <p:nvPr/>
        </p:nvSpPr>
        <p:spPr>
          <a:xfrm>
            <a:off x="651992" y="2609435"/>
            <a:ext cx="971660" cy="207749"/>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900">
                <a:solidFill>
                  <a:srgbClr val="B4B5B2"/>
                </a:solidFill>
                <a:latin typeface="Poppins Medium"/>
                <a:ea typeface="Poppins Medium"/>
                <a:cs typeface="Poppins Medium"/>
                <a:sym typeface="Poppins Medium"/>
              </a:rPr>
              <a:t>Achievements</a:t>
            </a:r>
            <a:endParaRPr sz="1100"/>
          </a:p>
        </p:txBody>
      </p:sp>
      <p:sp>
        <p:nvSpPr>
          <p:cNvPr id="759" name="Google Shape;759;p40">
            <a:hlinkClick action="ppaction://hlinksldjump" r:id="rId23"/>
          </p:cNvPr>
          <p:cNvSpPr/>
          <p:nvPr/>
        </p:nvSpPr>
        <p:spPr>
          <a:xfrm>
            <a:off x="352879" y="2609435"/>
            <a:ext cx="116064" cy="153590"/>
          </a:xfrm>
          <a:custGeom>
            <a:rect b="b" l="l" r="r" t="t"/>
            <a:pathLst>
              <a:path extrusionOk="0" h="621030" w="469298">
                <a:moveTo>
                  <a:pt x="467584" y="62389"/>
                </a:moveTo>
                <a:cubicBezTo>
                  <a:pt x="461298" y="29813"/>
                  <a:pt x="431294" y="-95"/>
                  <a:pt x="394242" y="0"/>
                </a:cubicBezTo>
                <a:cubicBezTo>
                  <a:pt x="287847" y="286"/>
                  <a:pt x="181453" y="0"/>
                  <a:pt x="75059" y="191"/>
                </a:cubicBezTo>
                <a:cubicBezTo>
                  <a:pt x="67248" y="191"/>
                  <a:pt x="59343" y="762"/>
                  <a:pt x="51913" y="3715"/>
                </a:cubicBezTo>
                <a:cubicBezTo>
                  <a:pt x="23910" y="15145"/>
                  <a:pt x="6860" y="35624"/>
                  <a:pt x="1240" y="65342"/>
                </a:cubicBezTo>
                <a:cubicBezTo>
                  <a:pt x="-665" y="75533"/>
                  <a:pt x="192" y="85916"/>
                  <a:pt x="192" y="96203"/>
                </a:cubicBezTo>
                <a:cubicBezTo>
                  <a:pt x="192" y="260985"/>
                  <a:pt x="192" y="425672"/>
                  <a:pt x="192" y="590455"/>
                </a:cubicBezTo>
                <a:cubicBezTo>
                  <a:pt x="192" y="608838"/>
                  <a:pt x="6384" y="617125"/>
                  <a:pt x="22671" y="621030"/>
                </a:cubicBezTo>
                <a:lnTo>
                  <a:pt x="32387" y="621030"/>
                </a:lnTo>
                <a:cubicBezTo>
                  <a:pt x="37626" y="620268"/>
                  <a:pt x="42483" y="618744"/>
                  <a:pt x="46674" y="615315"/>
                </a:cubicBezTo>
                <a:cubicBezTo>
                  <a:pt x="51437" y="611315"/>
                  <a:pt x="56771" y="607981"/>
                  <a:pt x="61819" y="604171"/>
                </a:cubicBezTo>
                <a:cubicBezTo>
                  <a:pt x="117064" y="562737"/>
                  <a:pt x="172214" y="521399"/>
                  <a:pt x="227364" y="479965"/>
                </a:cubicBezTo>
                <a:cubicBezTo>
                  <a:pt x="232380" y="476155"/>
                  <a:pt x="237333" y="476091"/>
                  <a:pt x="242223" y="479774"/>
                </a:cubicBezTo>
                <a:cubicBezTo>
                  <a:pt x="301754" y="524447"/>
                  <a:pt x="361380" y="569119"/>
                  <a:pt x="420912" y="613791"/>
                </a:cubicBezTo>
                <a:cubicBezTo>
                  <a:pt x="425484" y="617220"/>
                  <a:pt x="430151" y="620078"/>
                  <a:pt x="435866" y="621030"/>
                </a:cubicBezTo>
                <a:lnTo>
                  <a:pt x="445581" y="621030"/>
                </a:lnTo>
                <a:cubicBezTo>
                  <a:pt x="462155" y="617792"/>
                  <a:pt x="469108" y="609410"/>
                  <a:pt x="469299" y="592265"/>
                </a:cubicBezTo>
                <a:cubicBezTo>
                  <a:pt x="469299" y="591027"/>
                  <a:pt x="469299" y="589884"/>
                  <a:pt x="469299" y="588645"/>
                </a:cubicBezTo>
                <a:cubicBezTo>
                  <a:pt x="469299" y="419100"/>
                  <a:pt x="469299" y="249460"/>
                  <a:pt x="469299" y="79915"/>
                </a:cubicBezTo>
                <a:cubicBezTo>
                  <a:pt x="469299" y="74009"/>
                  <a:pt x="468822" y="68199"/>
                  <a:pt x="467679" y="62484"/>
                </a:cubicBezTo>
                <a:close/>
                <a:moveTo>
                  <a:pt x="415292" y="543211"/>
                </a:moveTo>
                <a:cubicBezTo>
                  <a:pt x="382716" y="518732"/>
                  <a:pt x="351093" y="495015"/>
                  <a:pt x="319470" y="471297"/>
                </a:cubicBezTo>
                <a:cubicBezTo>
                  <a:pt x="297372" y="454724"/>
                  <a:pt x="275274" y="438055"/>
                  <a:pt x="253176" y="421577"/>
                </a:cubicBezTo>
                <a:cubicBezTo>
                  <a:pt x="239937" y="411671"/>
                  <a:pt x="229459" y="411766"/>
                  <a:pt x="216315" y="421577"/>
                </a:cubicBezTo>
                <a:cubicBezTo>
                  <a:pt x="164022" y="460820"/>
                  <a:pt x="111730" y="500063"/>
                  <a:pt x="59438" y="539211"/>
                </a:cubicBezTo>
                <a:cubicBezTo>
                  <a:pt x="58009" y="540258"/>
                  <a:pt x="56580" y="541306"/>
                  <a:pt x="55152" y="542354"/>
                </a:cubicBezTo>
                <a:cubicBezTo>
                  <a:pt x="53151" y="541116"/>
                  <a:pt x="54009" y="539306"/>
                  <a:pt x="54009" y="537877"/>
                </a:cubicBezTo>
                <a:cubicBezTo>
                  <a:pt x="54009" y="385191"/>
                  <a:pt x="54009" y="232601"/>
                  <a:pt x="54009" y="79915"/>
                </a:cubicBezTo>
                <a:cubicBezTo>
                  <a:pt x="54009" y="62770"/>
                  <a:pt x="64391" y="52388"/>
                  <a:pt x="81536" y="52388"/>
                </a:cubicBezTo>
                <a:cubicBezTo>
                  <a:pt x="183739" y="52388"/>
                  <a:pt x="285847" y="52388"/>
                  <a:pt x="388050" y="52388"/>
                </a:cubicBezTo>
                <a:cubicBezTo>
                  <a:pt x="405195" y="52388"/>
                  <a:pt x="415578" y="62770"/>
                  <a:pt x="415578" y="79915"/>
                </a:cubicBezTo>
                <a:cubicBezTo>
                  <a:pt x="415578" y="232601"/>
                  <a:pt x="415578" y="385191"/>
                  <a:pt x="415578" y="537877"/>
                </a:cubicBezTo>
                <a:cubicBezTo>
                  <a:pt x="415578" y="539211"/>
                  <a:pt x="415482" y="540544"/>
                  <a:pt x="415387" y="543020"/>
                </a:cubicBezTo>
                <a:close/>
              </a:path>
            </a:pathLst>
          </a:custGeom>
          <a:solidFill>
            <a:srgbClr val="B4B5B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760" name="Google Shape;760;p40">
            <a:hlinkClick action="ppaction://hlinksldjump" r:id="rId24"/>
          </p:cNvPr>
          <p:cNvSpPr txBox="1"/>
          <p:nvPr/>
        </p:nvSpPr>
        <p:spPr>
          <a:xfrm>
            <a:off x="651992" y="2949011"/>
            <a:ext cx="739625" cy="207749"/>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900">
                <a:solidFill>
                  <a:srgbClr val="B4B5B2"/>
                </a:solidFill>
                <a:latin typeface="Poppins Medium"/>
                <a:ea typeface="Poppins Medium"/>
                <a:cs typeface="Poppins Medium"/>
                <a:sym typeface="Poppins Medium"/>
              </a:rPr>
              <a:t>Our Goals </a:t>
            </a:r>
            <a:endParaRPr sz="1100"/>
          </a:p>
        </p:txBody>
      </p:sp>
      <p:sp>
        <p:nvSpPr>
          <p:cNvPr id="761" name="Google Shape;761;p40">
            <a:hlinkClick action="ppaction://hlinksldjump" r:id="rId25"/>
          </p:cNvPr>
          <p:cNvSpPr/>
          <p:nvPr/>
        </p:nvSpPr>
        <p:spPr>
          <a:xfrm>
            <a:off x="343018" y="2968523"/>
            <a:ext cx="131194" cy="154369"/>
          </a:xfrm>
          <a:custGeom>
            <a:rect b="b" l="l" r="r" t="t"/>
            <a:pathLst>
              <a:path extrusionOk="0" h="299233" w="254310">
                <a:moveTo>
                  <a:pt x="250564" y="139515"/>
                </a:moveTo>
                <a:cubicBezTo>
                  <a:pt x="238951" y="123995"/>
                  <a:pt x="227338" y="108453"/>
                  <a:pt x="215595" y="93041"/>
                </a:cubicBezTo>
                <a:cubicBezTo>
                  <a:pt x="213782" y="90667"/>
                  <a:pt x="213458" y="89221"/>
                  <a:pt x="215466" y="86609"/>
                </a:cubicBezTo>
                <a:cubicBezTo>
                  <a:pt x="227273" y="71218"/>
                  <a:pt x="238800" y="55655"/>
                  <a:pt x="250434" y="40135"/>
                </a:cubicBezTo>
                <a:cubicBezTo>
                  <a:pt x="252355" y="37588"/>
                  <a:pt x="253910" y="34890"/>
                  <a:pt x="254190" y="31631"/>
                </a:cubicBezTo>
                <a:cubicBezTo>
                  <a:pt x="255054" y="21896"/>
                  <a:pt x="248341" y="14924"/>
                  <a:pt x="238001" y="14924"/>
                </a:cubicBezTo>
                <a:cubicBezTo>
                  <a:pt x="179785" y="14924"/>
                  <a:pt x="121569" y="14924"/>
                  <a:pt x="63353" y="14967"/>
                </a:cubicBezTo>
                <a:cubicBezTo>
                  <a:pt x="61001" y="14967"/>
                  <a:pt x="59835" y="14773"/>
                  <a:pt x="59360" y="11923"/>
                </a:cubicBezTo>
                <a:cubicBezTo>
                  <a:pt x="58173" y="5102"/>
                  <a:pt x="52539" y="418"/>
                  <a:pt x="45999" y="30"/>
                </a:cubicBezTo>
                <a:cubicBezTo>
                  <a:pt x="38962" y="-380"/>
                  <a:pt x="32983" y="3483"/>
                  <a:pt x="30716" y="9916"/>
                </a:cubicBezTo>
                <a:cubicBezTo>
                  <a:pt x="29896" y="12269"/>
                  <a:pt x="29788" y="14708"/>
                  <a:pt x="29788" y="17169"/>
                </a:cubicBezTo>
                <a:cubicBezTo>
                  <a:pt x="29788" y="58310"/>
                  <a:pt x="29788" y="99474"/>
                  <a:pt x="29788" y="140615"/>
                </a:cubicBezTo>
                <a:lnTo>
                  <a:pt x="29788" y="156049"/>
                </a:lnTo>
                <a:cubicBezTo>
                  <a:pt x="29788" y="192636"/>
                  <a:pt x="29745" y="229223"/>
                  <a:pt x="29853" y="265811"/>
                </a:cubicBezTo>
                <a:cubicBezTo>
                  <a:pt x="29853" y="268725"/>
                  <a:pt x="29141" y="269631"/>
                  <a:pt x="26205" y="269437"/>
                </a:cubicBezTo>
                <a:cubicBezTo>
                  <a:pt x="22255" y="269178"/>
                  <a:pt x="18262" y="269286"/>
                  <a:pt x="14290" y="269437"/>
                </a:cubicBezTo>
                <a:cubicBezTo>
                  <a:pt x="6152" y="269761"/>
                  <a:pt x="43" y="276129"/>
                  <a:pt x="0" y="284180"/>
                </a:cubicBezTo>
                <a:cubicBezTo>
                  <a:pt x="-43" y="292274"/>
                  <a:pt x="5979" y="299031"/>
                  <a:pt x="14052" y="299095"/>
                </a:cubicBezTo>
                <a:cubicBezTo>
                  <a:pt x="34515" y="299290"/>
                  <a:pt x="54957" y="299268"/>
                  <a:pt x="75420" y="299095"/>
                </a:cubicBezTo>
                <a:cubicBezTo>
                  <a:pt x="83493" y="299031"/>
                  <a:pt x="89709" y="292318"/>
                  <a:pt x="89752" y="284331"/>
                </a:cubicBezTo>
                <a:cubicBezTo>
                  <a:pt x="89796" y="276258"/>
                  <a:pt x="83449" y="269696"/>
                  <a:pt x="75182" y="269415"/>
                </a:cubicBezTo>
                <a:cubicBezTo>
                  <a:pt x="71211" y="269286"/>
                  <a:pt x="67217" y="269156"/>
                  <a:pt x="63267" y="269437"/>
                </a:cubicBezTo>
                <a:cubicBezTo>
                  <a:pt x="60202" y="269674"/>
                  <a:pt x="59706" y="268552"/>
                  <a:pt x="59706" y="265746"/>
                </a:cubicBezTo>
                <a:cubicBezTo>
                  <a:pt x="59813" y="233238"/>
                  <a:pt x="59813" y="200752"/>
                  <a:pt x="59706" y="168245"/>
                </a:cubicBezTo>
                <a:cubicBezTo>
                  <a:pt x="59706" y="165266"/>
                  <a:pt x="60245" y="164381"/>
                  <a:pt x="63440" y="164381"/>
                </a:cubicBezTo>
                <a:cubicBezTo>
                  <a:pt x="120965" y="164489"/>
                  <a:pt x="178469" y="164467"/>
                  <a:pt x="235994" y="164467"/>
                </a:cubicBezTo>
                <a:cubicBezTo>
                  <a:pt x="237505" y="164467"/>
                  <a:pt x="239037" y="164467"/>
                  <a:pt x="240548" y="164381"/>
                </a:cubicBezTo>
                <a:cubicBezTo>
                  <a:pt x="244736" y="164143"/>
                  <a:pt x="248146" y="162309"/>
                  <a:pt x="250823" y="159092"/>
                </a:cubicBezTo>
                <a:cubicBezTo>
                  <a:pt x="255550" y="153394"/>
                  <a:pt x="255485" y="146076"/>
                  <a:pt x="250542" y="139471"/>
                </a:cubicBezTo>
                <a:close/>
                <a:moveTo>
                  <a:pt x="228374" y="147091"/>
                </a:moveTo>
                <a:cubicBezTo>
                  <a:pt x="175360" y="147091"/>
                  <a:pt x="122325" y="147091"/>
                  <a:pt x="69311" y="147091"/>
                </a:cubicBezTo>
                <a:cubicBezTo>
                  <a:pt x="63375" y="147091"/>
                  <a:pt x="59770" y="143788"/>
                  <a:pt x="59749" y="138349"/>
                </a:cubicBezTo>
                <a:cubicBezTo>
                  <a:pt x="59749" y="105906"/>
                  <a:pt x="59749" y="73463"/>
                  <a:pt x="59749" y="40999"/>
                </a:cubicBezTo>
                <a:cubicBezTo>
                  <a:pt x="59749" y="35559"/>
                  <a:pt x="63353" y="32257"/>
                  <a:pt x="69311" y="32257"/>
                </a:cubicBezTo>
                <a:cubicBezTo>
                  <a:pt x="122325" y="32257"/>
                  <a:pt x="175360" y="32257"/>
                  <a:pt x="228374" y="32257"/>
                </a:cubicBezTo>
                <a:cubicBezTo>
                  <a:pt x="228849" y="32257"/>
                  <a:pt x="229302" y="32300"/>
                  <a:pt x="230166" y="32321"/>
                </a:cubicBezTo>
                <a:cubicBezTo>
                  <a:pt x="221661" y="42682"/>
                  <a:pt x="213437" y="52720"/>
                  <a:pt x="205191" y="62757"/>
                </a:cubicBezTo>
                <a:cubicBezTo>
                  <a:pt x="199428" y="69772"/>
                  <a:pt x="193665" y="76787"/>
                  <a:pt x="187901" y="83824"/>
                </a:cubicBezTo>
                <a:cubicBezTo>
                  <a:pt x="184469" y="88012"/>
                  <a:pt x="184491" y="91358"/>
                  <a:pt x="187901" y="95524"/>
                </a:cubicBezTo>
                <a:cubicBezTo>
                  <a:pt x="201522" y="112123"/>
                  <a:pt x="215142" y="128722"/>
                  <a:pt x="228763" y="145343"/>
                </a:cubicBezTo>
                <a:cubicBezTo>
                  <a:pt x="229130" y="145796"/>
                  <a:pt x="229496" y="146249"/>
                  <a:pt x="229842" y="146702"/>
                </a:cubicBezTo>
                <a:cubicBezTo>
                  <a:pt x="229410" y="147350"/>
                  <a:pt x="228806" y="147069"/>
                  <a:pt x="228309" y="147069"/>
                </a:cubicBezTo>
                <a:close/>
              </a:path>
            </a:pathLst>
          </a:custGeom>
          <a:solidFill>
            <a:srgbClr val="B4B5B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762" name="Google Shape;762;p40">
            <a:hlinkClick action="ppaction://hlinksldjump" r:id="rId26"/>
          </p:cNvPr>
          <p:cNvSpPr txBox="1"/>
          <p:nvPr/>
        </p:nvSpPr>
        <p:spPr>
          <a:xfrm>
            <a:off x="651992" y="3288586"/>
            <a:ext cx="548468" cy="207749"/>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900">
                <a:solidFill>
                  <a:srgbClr val="1ED760"/>
                </a:solidFill>
                <a:latin typeface="Poppins Medium"/>
                <a:ea typeface="Poppins Medium"/>
                <a:cs typeface="Poppins Medium"/>
                <a:sym typeface="Poppins Medium"/>
              </a:rPr>
              <a:t>Gallery</a:t>
            </a:r>
            <a:endParaRPr sz="1100"/>
          </a:p>
        </p:txBody>
      </p:sp>
      <p:grpSp>
        <p:nvGrpSpPr>
          <p:cNvPr id="763" name="Google Shape;763;p40"/>
          <p:cNvGrpSpPr/>
          <p:nvPr/>
        </p:nvGrpSpPr>
        <p:grpSpPr>
          <a:xfrm>
            <a:off x="331289" y="3288586"/>
            <a:ext cx="152753" cy="152753"/>
            <a:chOff x="5762625" y="3095625"/>
            <a:chExt cx="665130" cy="665130"/>
          </a:xfrm>
        </p:grpSpPr>
        <p:sp>
          <p:nvSpPr>
            <p:cNvPr id="764" name="Google Shape;764;p40">
              <a:hlinkClick action="ppaction://hlinksldjump" r:id="rId27"/>
            </p:cNvPr>
            <p:cNvSpPr/>
            <p:nvPr/>
          </p:nvSpPr>
          <p:spPr>
            <a:xfrm>
              <a:off x="5762625" y="3095625"/>
              <a:ext cx="665130" cy="665130"/>
            </a:xfrm>
            <a:custGeom>
              <a:rect b="b" l="l" r="r" t="t"/>
              <a:pathLst>
                <a:path extrusionOk="0" h="665130" w="665130">
                  <a:moveTo>
                    <a:pt x="663035" y="100298"/>
                  </a:moveTo>
                  <a:cubicBezTo>
                    <a:pt x="650938" y="40481"/>
                    <a:pt x="601599" y="95"/>
                    <a:pt x="540639" y="0"/>
                  </a:cubicBezTo>
                  <a:cubicBezTo>
                    <a:pt x="471392" y="0"/>
                    <a:pt x="402050" y="0"/>
                    <a:pt x="332804" y="0"/>
                  </a:cubicBezTo>
                  <a:cubicBezTo>
                    <a:pt x="263557" y="0"/>
                    <a:pt x="193643" y="0"/>
                    <a:pt x="124111" y="0"/>
                  </a:cubicBezTo>
                  <a:cubicBezTo>
                    <a:pt x="54388" y="191"/>
                    <a:pt x="95" y="54483"/>
                    <a:pt x="0" y="124397"/>
                  </a:cubicBezTo>
                  <a:cubicBezTo>
                    <a:pt x="0" y="263176"/>
                    <a:pt x="0" y="401955"/>
                    <a:pt x="0" y="540830"/>
                  </a:cubicBezTo>
                  <a:cubicBezTo>
                    <a:pt x="0" y="549021"/>
                    <a:pt x="572" y="557117"/>
                    <a:pt x="2191" y="565118"/>
                  </a:cubicBezTo>
                  <a:cubicBezTo>
                    <a:pt x="14478" y="624840"/>
                    <a:pt x="63818" y="665131"/>
                    <a:pt x="124778" y="665131"/>
                  </a:cubicBezTo>
                  <a:cubicBezTo>
                    <a:pt x="260414" y="665131"/>
                    <a:pt x="395954" y="665131"/>
                    <a:pt x="531590" y="665131"/>
                  </a:cubicBezTo>
                  <a:cubicBezTo>
                    <a:pt x="539020" y="665131"/>
                    <a:pt x="546354" y="664845"/>
                    <a:pt x="553784" y="663988"/>
                  </a:cubicBezTo>
                  <a:cubicBezTo>
                    <a:pt x="618744" y="656749"/>
                    <a:pt x="665131" y="605504"/>
                    <a:pt x="665131" y="540258"/>
                  </a:cubicBezTo>
                  <a:cubicBezTo>
                    <a:pt x="665131" y="401669"/>
                    <a:pt x="665131" y="263081"/>
                    <a:pt x="665131" y="124587"/>
                  </a:cubicBezTo>
                  <a:cubicBezTo>
                    <a:pt x="665131" y="116396"/>
                    <a:pt x="664559" y="108299"/>
                    <a:pt x="662940" y="100203"/>
                  </a:cubicBezTo>
                  <a:close/>
                  <a:moveTo>
                    <a:pt x="47530" y="126683"/>
                  </a:moveTo>
                  <a:cubicBezTo>
                    <a:pt x="47530" y="79820"/>
                    <a:pt x="79915" y="47530"/>
                    <a:pt x="126778" y="47530"/>
                  </a:cubicBezTo>
                  <a:cubicBezTo>
                    <a:pt x="264128" y="47530"/>
                    <a:pt x="401384" y="47530"/>
                    <a:pt x="538734" y="47530"/>
                  </a:cubicBezTo>
                  <a:cubicBezTo>
                    <a:pt x="585216" y="47530"/>
                    <a:pt x="617696" y="79915"/>
                    <a:pt x="617696" y="126206"/>
                  </a:cubicBezTo>
                  <a:cubicBezTo>
                    <a:pt x="617696" y="230315"/>
                    <a:pt x="617696" y="334518"/>
                    <a:pt x="617696" y="438626"/>
                  </a:cubicBezTo>
                  <a:lnTo>
                    <a:pt x="617696" y="446246"/>
                  </a:lnTo>
                  <a:cubicBezTo>
                    <a:pt x="582263" y="410813"/>
                    <a:pt x="547973" y="376523"/>
                    <a:pt x="513779" y="342233"/>
                  </a:cubicBezTo>
                  <a:cubicBezTo>
                    <a:pt x="508921" y="337375"/>
                    <a:pt x="503777" y="333375"/>
                    <a:pt x="496729" y="332708"/>
                  </a:cubicBezTo>
                  <a:cubicBezTo>
                    <a:pt x="488156" y="331851"/>
                    <a:pt x="481489" y="335280"/>
                    <a:pt x="475583" y="341281"/>
                  </a:cubicBezTo>
                  <a:cubicBezTo>
                    <a:pt x="444722" y="372332"/>
                    <a:pt x="413575" y="403193"/>
                    <a:pt x="382810" y="434340"/>
                  </a:cubicBezTo>
                  <a:cubicBezTo>
                    <a:pt x="378619" y="438531"/>
                    <a:pt x="376714" y="438245"/>
                    <a:pt x="372713" y="434340"/>
                  </a:cubicBezTo>
                  <a:cubicBezTo>
                    <a:pt x="306896" y="368237"/>
                    <a:pt x="240887" y="302324"/>
                    <a:pt x="174974" y="236411"/>
                  </a:cubicBezTo>
                  <a:cubicBezTo>
                    <a:pt x="160592" y="222028"/>
                    <a:pt x="148495" y="221933"/>
                    <a:pt x="134207" y="236220"/>
                  </a:cubicBezTo>
                  <a:cubicBezTo>
                    <a:pt x="105728" y="264700"/>
                    <a:pt x="77248" y="293180"/>
                    <a:pt x="48673" y="321755"/>
                  </a:cubicBezTo>
                  <a:cubicBezTo>
                    <a:pt x="46673" y="319564"/>
                    <a:pt x="47625" y="317278"/>
                    <a:pt x="47625" y="315182"/>
                  </a:cubicBezTo>
                  <a:cubicBezTo>
                    <a:pt x="47625" y="252317"/>
                    <a:pt x="47625" y="189548"/>
                    <a:pt x="47625" y="126683"/>
                  </a:cubicBezTo>
                  <a:close/>
                  <a:moveTo>
                    <a:pt x="487299" y="617696"/>
                  </a:moveTo>
                  <a:lnTo>
                    <a:pt x="356711" y="617696"/>
                  </a:lnTo>
                  <a:cubicBezTo>
                    <a:pt x="279749" y="617696"/>
                    <a:pt x="202787" y="617696"/>
                    <a:pt x="125825" y="617696"/>
                  </a:cubicBezTo>
                  <a:cubicBezTo>
                    <a:pt x="85153" y="617696"/>
                    <a:pt x="55055" y="592169"/>
                    <a:pt x="48387" y="552355"/>
                  </a:cubicBezTo>
                  <a:cubicBezTo>
                    <a:pt x="47720" y="548450"/>
                    <a:pt x="47625" y="544449"/>
                    <a:pt x="47625" y="540544"/>
                  </a:cubicBezTo>
                  <a:cubicBezTo>
                    <a:pt x="47625" y="492252"/>
                    <a:pt x="47625" y="444056"/>
                    <a:pt x="47530" y="395764"/>
                  </a:cubicBezTo>
                  <a:cubicBezTo>
                    <a:pt x="47530" y="391382"/>
                    <a:pt x="48959" y="388525"/>
                    <a:pt x="52007" y="385572"/>
                  </a:cubicBezTo>
                  <a:cubicBezTo>
                    <a:pt x="84677" y="353092"/>
                    <a:pt x="117158" y="320612"/>
                    <a:pt x="149638" y="287941"/>
                  </a:cubicBezTo>
                  <a:cubicBezTo>
                    <a:pt x="153162" y="284417"/>
                    <a:pt x="154972" y="283178"/>
                    <a:pt x="159258" y="287560"/>
                  </a:cubicBezTo>
                  <a:cubicBezTo>
                    <a:pt x="267557" y="396145"/>
                    <a:pt x="376047" y="504635"/>
                    <a:pt x="484537" y="613124"/>
                  </a:cubicBezTo>
                  <a:cubicBezTo>
                    <a:pt x="485680" y="614267"/>
                    <a:pt x="487013" y="615315"/>
                    <a:pt x="488347" y="616363"/>
                  </a:cubicBezTo>
                  <a:cubicBezTo>
                    <a:pt x="488061" y="616839"/>
                    <a:pt x="487680" y="617315"/>
                    <a:pt x="487394" y="617792"/>
                  </a:cubicBezTo>
                  <a:close/>
                  <a:moveTo>
                    <a:pt x="597503" y="593217"/>
                  </a:moveTo>
                  <a:cubicBezTo>
                    <a:pt x="587312" y="604171"/>
                    <a:pt x="574929" y="611410"/>
                    <a:pt x="560451" y="615220"/>
                  </a:cubicBezTo>
                  <a:cubicBezTo>
                    <a:pt x="556641" y="616172"/>
                    <a:pt x="554165" y="615791"/>
                    <a:pt x="551307" y="612934"/>
                  </a:cubicBezTo>
                  <a:cubicBezTo>
                    <a:pt x="505968" y="567404"/>
                    <a:pt x="460439" y="521875"/>
                    <a:pt x="414909" y="476536"/>
                  </a:cubicBezTo>
                  <a:cubicBezTo>
                    <a:pt x="412051" y="473678"/>
                    <a:pt x="411671" y="472250"/>
                    <a:pt x="414814" y="469201"/>
                  </a:cubicBezTo>
                  <a:cubicBezTo>
                    <a:pt x="440150" y="444151"/>
                    <a:pt x="465296" y="419005"/>
                    <a:pt x="490347" y="393668"/>
                  </a:cubicBezTo>
                  <a:cubicBezTo>
                    <a:pt x="493205" y="390811"/>
                    <a:pt x="494729" y="390335"/>
                    <a:pt x="497872" y="393478"/>
                  </a:cubicBezTo>
                  <a:cubicBezTo>
                    <a:pt x="536734" y="432625"/>
                    <a:pt x="575786" y="471583"/>
                    <a:pt x="614839" y="510540"/>
                  </a:cubicBezTo>
                  <a:cubicBezTo>
                    <a:pt x="616934" y="512636"/>
                    <a:pt x="617887" y="514731"/>
                    <a:pt x="617792" y="517684"/>
                  </a:cubicBezTo>
                  <a:cubicBezTo>
                    <a:pt x="617601" y="522637"/>
                    <a:pt x="617792" y="527590"/>
                    <a:pt x="617792" y="534734"/>
                  </a:cubicBezTo>
                  <a:cubicBezTo>
                    <a:pt x="619125" y="555498"/>
                    <a:pt x="613505" y="576167"/>
                    <a:pt x="597599" y="593312"/>
                  </a:cubicBezTo>
                  <a:close/>
                </a:path>
              </a:pathLst>
            </a:custGeom>
            <a:solidFill>
              <a:srgbClr val="1ED760"/>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765" name="Google Shape;765;p40">
              <a:hlinkClick action="ppaction://hlinksldjump" r:id="rId28"/>
            </p:cNvPr>
            <p:cNvSpPr/>
            <p:nvPr/>
          </p:nvSpPr>
          <p:spPr>
            <a:xfrm>
              <a:off x="6166578" y="3190683"/>
              <a:ext cx="166213" cy="166307"/>
            </a:xfrm>
            <a:custGeom>
              <a:rect b="b" l="l" r="r" t="t"/>
              <a:pathLst>
                <a:path extrusionOk="0" h="166307" w="166213">
                  <a:moveTo>
                    <a:pt x="83345" y="166307"/>
                  </a:moveTo>
                  <a:cubicBezTo>
                    <a:pt x="128589" y="166307"/>
                    <a:pt x="166022" y="129160"/>
                    <a:pt x="166213" y="83821"/>
                  </a:cubicBezTo>
                  <a:cubicBezTo>
                    <a:pt x="166403" y="37529"/>
                    <a:pt x="129351" y="191"/>
                    <a:pt x="83250" y="1"/>
                  </a:cubicBezTo>
                  <a:cubicBezTo>
                    <a:pt x="37911" y="-190"/>
                    <a:pt x="287" y="36958"/>
                    <a:pt x="2" y="82011"/>
                  </a:cubicBezTo>
                  <a:cubicBezTo>
                    <a:pt x="-284" y="128683"/>
                    <a:pt x="36863" y="166117"/>
                    <a:pt x="83345" y="166212"/>
                  </a:cubicBezTo>
                  <a:close/>
                  <a:moveTo>
                    <a:pt x="82869" y="47530"/>
                  </a:moveTo>
                  <a:cubicBezTo>
                    <a:pt x="102681" y="47530"/>
                    <a:pt x="118778" y="63628"/>
                    <a:pt x="118683" y="83344"/>
                  </a:cubicBezTo>
                  <a:cubicBezTo>
                    <a:pt x="118683" y="102775"/>
                    <a:pt x="102681" y="118682"/>
                    <a:pt x="83250" y="118777"/>
                  </a:cubicBezTo>
                  <a:cubicBezTo>
                    <a:pt x="63533" y="118777"/>
                    <a:pt x="47436" y="102775"/>
                    <a:pt x="47436" y="82963"/>
                  </a:cubicBezTo>
                  <a:cubicBezTo>
                    <a:pt x="47436" y="63628"/>
                    <a:pt x="63533" y="47530"/>
                    <a:pt x="82869" y="47530"/>
                  </a:cubicBezTo>
                  <a:close/>
                </a:path>
              </a:pathLst>
            </a:custGeom>
            <a:solidFill>
              <a:srgbClr val="1ED760"/>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
        <p:nvSpPr>
          <p:cNvPr id="766" name="Google Shape;766;p40">
            <a:hlinkClick action="ppaction://hlinksldjump" r:id="rId29"/>
          </p:cNvPr>
          <p:cNvSpPr txBox="1"/>
          <p:nvPr/>
        </p:nvSpPr>
        <p:spPr>
          <a:xfrm>
            <a:off x="651992" y="3628161"/>
            <a:ext cx="534041" cy="207749"/>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900">
                <a:solidFill>
                  <a:srgbClr val="B4B5B2"/>
                </a:solidFill>
                <a:latin typeface="Poppins Medium"/>
                <a:ea typeface="Poppins Medium"/>
                <a:cs typeface="Poppins Medium"/>
                <a:sym typeface="Poppins Medium"/>
              </a:rPr>
              <a:t>Pricing</a:t>
            </a:r>
            <a:endParaRPr sz="1100"/>
          </a:p>
        </p:txBody>
      </p:sp>
      <p:grpSp>
        <p:nvGrpSpPr>
          <p:cNvPr id="767" name="Google Shape;767;p40"/>
          <p:cNvGrpSpPr/>
          <p:nvPr/>
        </p:nvGrpSpPr>
        <p:grpSpPr>
          <a:xfrm>
            <a:off x="323491" y="3647789"/>
            <a:ext cx="155748" cy="155800"/>
            <a:chOff x="6124575" y="3380359"/>
            <a:chExt cx="468618" cy="468774"/>
          </a:xfrm>
        </p:grpSpPr>
        <p:sp>
          <p:nvSpPr>
            <p:cNvPr id="768" name="Google Shape;768;p40">
              <a:hlinkClick action="ppaction://hlinksldjump" r:id="rId30"/>
            </p:cNvPr>
            <p:cNvSpPr/>
            <p:nvPr/>
          </p:nvSpPr>
          <p:spPr>
            <a:xfrm>
              <a:off x="6124575" y="3380359"/>
              <a:ext cx="468618" cy="468774"/>
            </a:xfrm>
            <a:custGeom>
              <a:rect b="b" l="l" r="r" t="t"/>
              <a:pathLst>
                <a:path extrusionOk="0" h="468774" w="468618">
                  <a:moveTo>
                    <a:pt x="468523" y="56377"/>
                  </a:moveTo>
                  <a:cubicBezTo>
                    <a:pt x="468523" y="53329"/>
                    <a:pt x="468523" y="50186"/>
                    <a:pt x="467951" y="47138"/>
                  </a:cubicBezTo>
                  <a:cubicBezTo>
                    <a:pt x="463094" y="18849"/>
                    <a:pt x="441567" y="466"/>
                    <a:pt x="412706" y="85"/>
                  </a:cubicBezTo>
                  <a:cubicBezTo>
                    <a:pt x="391561" y="-106"/>
                    <a:pt x="370415" y="85"/>
                    <a:pt x="349270" y="85"/>
                  </a:cubicBezTo>
                  <a:cubicBezTo>
                    <a:pt x="329744" y="85"/>
                    <a:pt x="310217" y="85"/>
                    <a:pt x="290691" y="85"/>
                  </a:cubicBezTo>
                  <a:cubicBezTo>
                    <a:pt x="259640" y="-106"/>
                    <a:pt x="233446" y="10943"/>
                    <a:pt x="211538" y="32946"/>
                  </a:cubicBezTo>
                  <a:cubicBezTo>
                    <a:pt x="146959" y="97716"/>
                    <a:pt x="82379" y="162391"/>
                    <a:pt x="17800" y="227065"/>
                  </a:cubicBezTo>
                  <a:cubicBezTo>
                    <a:pt x="-5917" y="250878"/>
                    <a:pt x="-5917" y="284120"/>
                    <a:pt x="17705" y="307837"/>
                  </a:cubicBezTo>
                  <a:cubicBezTo>
                    <a:pt x="65234" y="355558"/>
                    <a:pt x="112859" y="403183"/>
                    <a:pt x="160484" y="450808"/>
                  </a:cubicBezTo>
                  <a:cubicBezTo>
                    <a:pt x="184392" y="474715"/>
                    <a:pt x="217539" y="474811"/>
                    <a:pt x="241542" y="450808"/>
                  </a:cubicBezTo>
                  <a:cubicBezTo>
                    <a:pt x="306407" y="386133"/>
                    <a:pt x="371177" y="321363"/>
                    <a:pt x="435947" y="256688"/>
                  </a:cubicBezTo>
                  <a:cubicBezTo>
                    <a:pt x="457664" y="234971"/>
                    <a:pt x="468713" y="208777"/>
                    <a:pt x="468618" y="177916"/>
                  </a:cubicBezTo>
                  <a:cubicBezTo>
                    <a:pt x="468523" y="137435"/>
                    <a:pt x="468618" y="96859"/>
                    <a:pt x="468618" y="56377"/>
                  </a:cubicBezTo>
                  <a:close/>
                  <a:moveTo>
                    <a:pt x="409944" y="230875"/>
                  </a:moveTo>
                  <a:cubicBezTo>
                    <a:pt x="345174" y="295455"/>
                    <a:pt x="280595" y="360034"/>
                    <a:pt x="215920" y="424709"/>
                  </a:cubicBezTo>
                  <a:cubicBezTo>
                    <a:pt x="206014" y="434615"/>
                    <a:pt x="196013" y="434615"/>
                    <a:pt x="186202" y="424709"/>
                  </a:cubicBezTo>
                  <a:cubicBezTo>
                    <a:pt x="139053" y="377560"/>
                    <a:pt x="92000" y="330316"/>
                    <a:pt x="44851" y="283168"/>
                  </a:cubicBezTo>
                  <a:cubicBezTo>
                    <a:pt x="33707" y="272023"/>
                    <a:pt x="33802" y="262879"/>
                    <a:pt x="44851" y="251735"/>
                  </a:cubicBezTo>
                  <a:cubicBezTo>
                    <a:pt x="108764" y="187727"/>
                    <a:pt x="172676" y="123814"/>
                    <a:pt x="236494" y="59711"/>
                  </a:cubicBezTo>
                  <a:cubicBezTo>
                    <a:pt x="252020" y="44090"/>
                    <a:pt x="270403" y="36375"/>
                    <a:pt x="292406" y="36565"/>
                  </a:cubicBezTo>
                  <a:cubicBezTo>
                    <a:pt x="331744" y="36756"/>
                    <a:pt x="371082" y="36565"/>
                    <a:pt x="410516" y="36565"/>
                  </a:cubicBezTo>
                  <a:cubicBezTo>
                    <a:pt x="425184" y="36565"/>
                    <a:pt x="432233" y="43709"/>
                    <a:pt x="432233" y="58473"/>
                  </a:cubicBezTo>
                  <a:cubicBezTo>
                    <a:pt x="432233" y="78666"/>
                    <a:pt x="432233" y="98859"/>
                    <a:pt x="432233" y="118957"/>
                  </a:cubicBezTo>
                  <a:cubicBezTo>
                    <a:pt x="432233" y="138292"/>
                    <a:pt x="432233" y="157628"/>
                    <a:pt x="432233" y="177059"/>
                  </a:cubicBezTo>
                  <a:cubicBezTo>
                    <a:pt x="432233" y="198109"/>
                    <a:pt x="424994" y="216016"/>
                    <a:pt x="410039" y="230875"/>
                  </a:cubicBezTo>
                  <a:close/>
                </a:path>
              </a:pathLst>
            </a:custGeom>
            <a:solidFill>
              <a:srgbClr val="B4B5B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769" name="Google Shape;769;p40">
              <a:hlinkClick action="ppaction://hlinksldjump" r:id="rId31"/>
            </p:cNvPr>
            <p:cNvSpPr/>
            <p:nvPr/>
          </p:nvSpPr>
          <p:spPr>
            <a:xfrm>
              <a:off x="6405646" y="3456453"/>
              <a:ext cx="109824" cy="109728"/>
            </a:xfrm>
            <a:custGeom>
              <a:rect b="b" l="l" r="r" t="t"/>
              <a:pathLst>
                <a:path extrusionOk="0" h="109728" w="109824">
                  <a:moveTo>
                    <a:pt x="55055" y="0"/>
                  </a:moveTo>
                  <a:cubicBezTo>
                    <a:pt x="24765" y="-95"/>
                    <a:pt x="95" y="24480"/>
                    <a:pt x="0" y="54674"/>
                  </a:cubicBezTo>
                  <a:cubicBezTo>
                    <a:pt x="0" y="84868"/>
                    <a:pt x="24575" y="109633"/>
                    <a:pt x="54769" y="109728"/>
                  </a:cubicBezTo>
                  <a:cubicBezTo>
                    <a:pt x="85058" y="109728"/>
                    <a:pt x="109633" y="85344"/>
                    <a:pt x="109823" y="55055"/>
                  </a:cubicBezTo>
                  <a:cubicBezTo>
                    <a:pt x="110014" y="24861"/>
                    <a:pt x="85344" y="191"/>
                    <a:pt x="55055" y="96"/>
                  </a:cubicBezTo>
                  <a:close/>
                  <a:moveTo>
                    <a:pt x="54673" y="73152"/>
                  </a:moveTo>
                  <a:cubicBezTo>
                    <a:pt x="44577" y="72962"/>
                    <a:pt x="36576" y="64675"/>
                    <a:pt x="36671" y="54579"/>
                  </a:cubicBezTo>
                  <a:cubicBezTo>
                    <a:pt x="36766" y="44482"/>
                    <a:pt x="45053" y="36386"/>
                    <a:pt x="55150" y="36481"/>
                  </a:cubicBezTo>
                  <a:cubicBezTo>
                    <a:pt x="65151" y="36576"/>
                    <a:pt x="73247" y="44958"/>
                    <a:pt x="73152" y="55055"/>
                  </a:cubicBezTo>
                  <a:cubicBezTo>
                    <a:pt x="73057" y="65151"/>
                    <a:pt x="64675" y="73248"/>
                    <a:pt x="54673" y="73152"/>
                  </a:cubicBezTo>
                  <a:close/>
                </a:path>
              </a:pathLst>
            </a:custGeom>
            <a:solidFill>
              <a:srgbClr val="B4B5B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
        <p:nvSpPr>
          <p:cNvPr id="770" name="Google Shape;770;p40">
            <a:hlinkClick action="ppaction://hlinksldjump" r:id="rId32"/>
          </p:cNvPr>
          <p:cNvSpPr txBox="1"/>
          <p:nvPr/>
        </p:nvSpPr>
        <p:spPr>
          <a:xfrm>
            <a:off x="651992" y="3967736"/>
            <a:ext cx="780502" cy="207749"/>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900">
                <a:solidFill>
                  <a:srgbClr val="B4B5B2"/>
                </a:solidFill>
                <a:latin typeface="Poppins Medium"/>
                <a:ea typeface="Poppins Medium"/>
                <a:cs typeface="Poppins Medium"/>
                <a:sym typeface="Poppins Medium"/>
              </a:rPr>
              <a:t>Contact Us</a:t>
            </a:r>
            <a:endParaRPr sz="1100"/>
          </a:p>
        </p:txBody>
      </p:sp>
      <p:sp>
        <p:nvSpPr>
          <p:cNvPr id="771" name="Google Shape;771;p40">
            <a:hlinkClick action="ppaction://hlinksldjump" r:id="rId33"/>
          </p:cNvPr>
          <p:cNvSpPr/>
          <p:nvPr/>
        </p:nvSpPr>
        <p:spPr>
          <a:xfrm>
            <a:off x="327197" y="3969701"/>
            <a:ext cx="148874" cy="148865"/>
          </a:xfrm>
          <a:custGeom>
            <a:rect b="b" l="l" r="r" t="t"/>
            <a:pathLst>
              <a:path extrusionOk="0" h="692149" w="692188">
                <a:moveTo>
                  <a:pt x="676275" y="478060"/>
                </a:moveTo>
                <a:cubicBezTo>
                  <a:pt x="606266" y="450056"/>
                  <a:pt x="536258" y="422053"/>
                  <a:pt x="466154" y="394049"/>
                </a:cubicBezTo>
                <a:cubicBezTo>
                  <a:pt x="450247" y="387668"/>
                  <a:pt x="440531" y="392049"/>
                  <a:pt x="434150" y="407956"/>
                </a:cubicBezTo>
                <a:cubicBezTo>
                  <a:pt x="423005" y="435864"/>
                  <a:pt x="411575" y="463677"/>
                  <a:pt x="400907" y="491871"/>
                </a:cubicBezTo>
                <a:cubicBezTo>
                  <a:pt x="398431" y="498443"/>
                  <a:pt x="395288" y="499491"/>
                  <a:pt x="389096" y="498729"/>
                </a:cubicBezTo>
                <a:cubicBezTo>
                  <a:pt x="342138" y="493205"/>
                  <a:pt x="300609" y="475393"/>
                  <a:pt x="265462" y="443675"/>
                </a:cubicBezTo>
                <a:cubicBezTo>
                  <a:pt x="223456" y="405765"/>
                  <a:pt x="199739" y="358235"/>
                  <a:pt x="193453" y="302038"/>
                </a:cubicBezTo>
                <a:cubicBezTo>
                  <a:pt x="192881" y="296609"/>
                  <a:pt x="194024" y="293942"/>
                  <a:pt x="199644" y="291751"/>
                </a:cubicBezTo>
                <a:cubicBezTo>
                  <a:pt x="227933" y="280892"/>
                  <a:pt x="255937" y="269462"/>
                  <a:pt x="284131" y="258223"/>
                </a:cubicBezTo>
                <a:cubicBezTo>
                  <a:pt x="300323" y="251746"/>
                  <a:pt x="304514" y="242030"/>
                  <a:pt x="298037" y="225647"/>
                </a:cubicBezTo>
                <a:cubicBezTo>
                  <a:pt x="270415" y="156686"/>
                  <a:pt x="242697" y="87725"/>
                  <a:pt x="215360" y="18669"/>
                </a:cubicBezTo>
                <a:cubicBezTo>
                  <a:pt x="211931" y="10096"/>
                  <a:pt x="207645" y="3239"/>
                  <a:pt x="198787" y="0"/>
                </a:cubicBezTo>
                <a:lnTo>
                  <a:pt x="192024" y="0"/>
                </a:lnTo>
                <a:cubicBezTo>
                  <a:pt x="189357" y="2000"/>
                  <a:pt x="186595" y="2191"/>
                  <a:pt x="183928" y="0"/>
                </a:cubicBezTo>
                <a:lnTo>
                  <a:pt x="174498" y="0"/>
                </a:lnTo>
                <a:cubicBezTo>
                  <a:pt x="167069" y="1619"/>
                  <a:pt x="159353" y="953"/>
                  <a:pt x="151924" y="2858"/>
                </a:cubicBezTo>
                <a:cubicBezTo>
                  <a:pt x="86582" y="18860"/>
                  <a:pt x="40291" y="57531"/>
                  <a:pt x="13335" y="119063"/>
                </a:cubicBezTo>
                <a:cubicBezTo>
                  <a:pt x="5810" y="136303"/>
                  <a:pt x="1524" y="154400"/>
                  <a:pt x="0" y="173069"/>
                </a:cubicBezTo>
                <a:lnTo>
                  <a:pt x="0" y="181166"/>
                </a:lnTo>
                <a:cubicBezTo>
                  <a:pt x="1143" y="183833"/>
                  <a:pt x="1143" y="186595"/>
                  <a:pt x="0" y="189262"/>
                </a:cubicBezTo>
                <a:lnTo>
                  <a:pt x="0" y="198692"/>
                </a:lnTo>
                <a:cubicBezTo>
                  <a:pt x="1143" y="201835"/>
                  <a:pt x="1143" y="204978"/>
                  <a:pt x="0" y="208121"/>
                </a:cubicBezTo>
                <a:lnTo>
                  <a:pt x="0" y="212217"/>
                </a:lnTo>
                <a:cubicBezTo>
                  <a:pt x="953" y="213074"/>
                  <a:pt x="667" y="214122"/>
                  <a:pt x="667" y="215170"/>
                </a:cubicBezTo>
                <a:cubicBezTo>
                  <a:pt x="667" y="215932"/>
                  <a:pt x="667" y="216789"/>
                  <a:pt x="667" y="217551"/>
                </a:cubicBezTo>
                <a:cubicBezTo>
                  <a:pt x="667" y="218313"/>
                  <a:pt x="667" y="219170"/>
                  <a:pt x="667" y="219932"/>
                </a:cubicBezTo>
                <a:cubicBezTo>
                  <a:pt x="667" y="220980"/>
                  <a:pt x="857" y="222123"/>
                  <a:pt x="0" y="222885"/>
                </a:cubicBezTo>
                <a:lnTo>
                  <a:pt x="0" y="228314"/>
                </a:lnTo>
                <a:cubicBezTo>
                  <a:pt x="2477" y="229553"/>
                  <a:pt x="1334" y="231934"/>
                  <a:pt x="1429" y="233648"/>
                </a:cubicBezTo>
                <a:cubicBezTo>
                  <a:pt x="7239" y="300990"/>
                  <a:pt x="24479" y="365189"/>
                  <a:pt x="56769" y="424625"/>
                </a:cubicBezTo>
                <a:cubicBezTo>
                  <a:pt x="132017" y="563213"/>
                  <a:pt x="246983" y="649605"/>
                  <a:pt x="401479" y="682371"/>
                </a:cubicBezTo>
                <a:cubicBezTo>
                  <a:pt x="439674" y="690467"/>
                  <a:pt x="478536" y="694373"/>
                  <a:pt x="517589" y="690848"/>
                </a:cubicBezTo>
                <a:cubicBezTo>
                  <a:pt x="614267" y="682276"/>
                  <a:pt x="690848" y="599218"/>
                  <a:pt x="692182" y="501968"/>
                </a:cubicBezTo>
                <a:cubicBezTo>
                  <a:pt x="692372" y="488537"/>
                  <a:pt x="688562" y="482632"/>
                  <a:pt x="676180" y="477679"/>
                </a:cubicBezTo>
                <a:close/>
                <a:moveTo>
                  <a:pt x="650367" y="520065"/>
                </a:moveTo>
                <a:cubicBezTo>
                  <a:pt x="642366" y="579215"/>
                  <a:pt x="596837" y="630936"/>
                  <a:pt x="538925" y="646271"/>
                </a:cubicBezTo>
                <a:cubicBezTo>
                  <a:pt x="523399" y="650367"/>
                  <a:pt x="507587" y="652272"/>
                  <a:pt x="493014" y="651701"/>
                </a:cubicBezTo>
                <a:cubicBezTo>
                  <a:pt x="292418" y="650653"/>
                  <a:pt x="113348" y="513683"/>
                  <a:pt x="58103" y="320421"/>
                </a:cubicBezTo>
                <a:cubicBezTo>
                  <a:pt x="46387" y="279273"/>
                  <a:pt x="40481" y="237268"/>
                  <a:pt x="40577" y="194405"/>
                </a:cubicBezTo>
                <a:cubicBezTo>
                  <a:pt x="40672" y="117920"/>
                  <a:pt x="95726" y="53912"/>
                  <a:pt x="171164" y="42101"/>
                </a:cubicBezTo>
                <a:cubicBezTo>
                  <a:pt x="177641" y="41053"/>
                  <a:pt x="181261" y="41910"/>
                  <a:pt x="184023" y="49149"/>
                </a:cubicBezTo>
                <a:cubicBezTo>
                  <a:pt x="206407" y="106204"/>
                  <a:pt x="229267" y="163163"/>
                  <a:pt x="252222" y="219932"/>
                </a:cubicBezTo>
                <a:cubicBezTo>
                  <a:pt x="254318" y="225076"/>
                  <a:pt x="253651" y="226790"/>
                  <a:pt x="248317" y="228886"/>
                </a:cubicBezTo>
                <a:cubicBezTo>
                  <a:pt x="221266" y="239268"/>
                  <a:pt x="194501" y="250222"/>
                  <a:pt x="167545" y="260985"/>
                </a:cubicBezTo>
                <a:cubicBezTo>
                  <a:pt x="156305" y="265462"/>
                  <a:pt x="151638" y="271939"/>
                  <a:pt x="152114" y="283559"/>
                </a:cubicBezTo>
                <a:cubicBezTo>
                  <a:pt x="156877" y="392906"/>
                  <a:pt x="208979" y="471202"/>
                  <a:pt x="307467" y="518255"/>
                </a:cubicBezTo>
                <a:cubicBezTo>
                  <a:pt x="339757" y="533686"/>
                  <a:pt x="374523" y="539877"/>
                  <a:pt x="410242" y="540163"/>
                </a:cubicBezTo>
                <a:cubicBezTo>
                  <a:pt x="420719" y="540163"/>
                  <a:pt x="427292" y="534543"/>
                  <a:pt x="431101" y="525018"/>
                </a:cubicBezTo>
                <a:cubicBezTo>
                  <a:pt x="441865" y="497872"/>
                  <a:pt x="452819" y="470821"/>
                  <a:pt x="463487" y="443675"/>
                </a:cubicBezTo>
                <a:cubicBezTo>
                  <a:pt x="465392" y="438912"/>
                  <a:pt x="467011" y="437864"/>
                  <a:pt x="471964" y="439865"/>
                </a:cubicBezTo>
                <a:cubicBezTo>
                  <a:pt x="529019" y="462915"/>
                  <a:pt x="586073" y="485775"/>
                  <a:pt x="643319" y="508349"/>
                </a:cubicBezTo>
                <a:cubicBezTo>
                  <a:pt x="649510" y="510826"/>
                  <a:pt x="651129" y="513683"/>
                  <a:pt x="650272" y="520065"/>
                </a:cubicBezTo>
                <a:close/>
              </a:path>
            </a:pathLst>
          </a:custGeom>
          <a:solidFill>
            <a:srgbClr val="B4B5B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nvGrpSpPr>
          <p:cNvPr id="772" name="Google Shape;772;p40"/>
          <p:cNvGrpSpPr/>
          <p:nvPr/>
        </p:nvGrpSpPr>
        <p:grpSpPr>
          <a:xfrm>
            <a:off x="6828349" y="220591"/>
            <a:ext cx="758250" cy="223425"/>
            <a:chOff x="9104466" y="294121"/>
            <a:chExt cx="1011000" cy="297900"/>
          </a:xfrm>
        </p:grpSpPr>
        <p:sp>
          <p:nvSpPr>
            <p:cNvPr id="773" name="Google Shape;773;p40"/>
            <p:cNvSpPr/>
            <p:nvPr/>
          </p:nvSpPr>
          <p:spPr>
            <a:xfrm>
              <a:off x="9104466" y="294121"/>
              <a:ext cx="1011000" cy="297900"/>
            </a:xfrm>
            <a:prstGeom prst="roundRect">
              <a:avLst>
                <a:gd fmla="val 50000" name="adj"/>
              </a:avLst>
            </a:prstGeom>
            <a:noFill/>
            <a:ln cap="flat" cmpd="sng" w="9525">
              <a:solidFill>
                <a:schemeClr val="l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774" name="Google Shape;774;p40"/>
            <p:cNvSpPr txBox="1"/>
            <p:nvPr/>
          </p:nvSpPr>
          <p:spPr>
            <a:xfrm>
              <a:off x="9179442" y="302573"/>
              <a:ext cx="861000" cy="2769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900">
                  <a:solidFill>
                    <a:schemeClr val="lt1"/>
                  </a:solidFill>
                  <a:latin typeface="Poppins Medium"/>
                  <a:ea typeface="Poppins Medium"/>
                  <a:cs typeface="Poppins Medium"/>
                  <a:sym typeface="Poppins Medium"/>
                </a:rPr>
                <a:t>Upgrade</a:t>
              </a:r>
              <a:endParaRPr sz="1100"/>
            </a:p>
          </p:txBody>
        </p:sp>
      </p:grpSp>
      <p:sp>
        <p:nvSpPr>
          <p:cNvPr id="775" name="Google Shape;775;p40"/>
          <p:cNvSpPr/>
          <p:nvPr/>
        </p:nvSpPr>
        <p:spPr>
          <a:xfrm>
            <a:off x="7821330" y="220591"/>
            <a:ext cx="1022700" cy="223500"/>
          </a:xfrm>
          <a:prstGeom prst="roundRect">
            <a:avLst>
              <a:gd fmla="val 50000" name="adj"/>
            </a:avLst>
          </a:prstGeom>
          <a:solidFill>
            <a:srgbClr val="0A080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776" name="Google Shape;776;p40"/>
          <p:cNvSpPr txBox="1"/>
          <p:nvPr/>
        </p:nvSpPr>
        <p:spPr>
          <a:xfrm>
            <a:off x="7994698" y="228442"/>
            <a:ext cx="681900" cy="2079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900">
                <a:solidFill>
                  <a:schemeClr val="lt1"/>
                </a:solidFill>
                <a:latin typeface="Poppins Medium"/>
                <a:ea typeface="Poppins Medium"/>
                <a:cs typeface="Poppins Medium"/>
                <a:sym typeface="Poppins Medium"/>
              </a:rPr>
              <a:t>John Doe</a:t>
            </a:r>
            <a:endParaRPr sz="1100"/>
          </a:p>
        </p:txBody>
      </p:sp>
      <p:sp>
        <p:nvSpPr>
          <p:cNvPr id="777" name="Google Shape;777;p40"/>
          <p:cNvSpPr/>
          <p:nvPr/>
        </p:nvSpPr>
        <p:spPr>
          <a:xfrm>
            <a:off x="7849446" y="241506"/>
            <a:ext cx="178500" cy="178500"/>
          </a:xfrm>
          <a:prstGeom prst="ellipse">
            <a:avLst/>
          </a:prstGeom>
          <a:solidFill>
            <a:srgbClr val="55555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778" name="Google Shape;778;p40"/>
          <p:cNvSpPr/>
          <p:nvPr/>
        </p:nvSpPr>
        <p:spPr>
          <a:xfrm>
            <a:off x="7895219" y="282786"/>
            <a:ext cx="87048" cy="96035"/>
          </a:xfrm>
          <a:custGeom>
            <a:rect b="b" l="l" r="r" t="t"/>
            <a:pathLst>
              <a:path extrusionOk="0" h="128047" w="116064">
                <a:moveTo>
                  <a:pt x="115527" y="108391"/>
                </a:moveTo>
                <a:cubicBezTo>
                  <a:pt x="113261" y="93389"/>
                  <a:pt x="106280" y="81019"/>
                  <a:pt x="94646" y="71344"/>
                </a:cubicBezTo>
                <a:cubicBezTo>
                  <a:pt x="90176" y="67609"/>
                  <a:pt x="85154" y="64731"/>
                  <a:pt x="79582" y="62465"/>
                </a:cubicBezTo>
                <a:cubicBezTo>
                  <a:pt x="95932" y="49177"/>
                  <a:pt x="96973" y="26153"/>
                  <a:pt x="84052" y="11702"/>
                </a:cubicBezTo>
                <a:cubicBezTo>
                  <a:pt x="71315" y="-2627"/>
                  <a:pt x="49516" y="-3974"/>
                  <a:pt x="35187" y="8640"/>
                </a:cubicBezTo>
                <a:cubicBezTo>
                  <a:pt x="27900" y="15070"/>
                  <a:pt x="23859" y="23214"/>
                  <a:pt x="23308" y="32889"/>
                </a:cubicBezTo>
                <a:cubicBezTo>
                  <a:pt x="22696" y="44891"/>
                  <a:pt x="27288" y="54689"/>
                  <a:pt x="36534" y="62404"/>
                </a:cubicBezTo>
                <a:cubicBezTo>
                  <a:pt x="36106" y="62588"/>
                  <a:pt x="35800" y="62771"/>
                  <a:pt x="35432" y="62894"/>
                </a:cubicBezTo>
                <a:cubicBezTo>
                  <a:pt x="20981" y="69201"/>
                  <a:pt x="10694" y="79611"/>
                  <a:pt x="4448" y="94123"/>
                </a:cubicBezTo>
                <a:cubicBezTo>
                  <a:pt x="529" y="103370"/>
                  <a:pt x="-329" y="112984"/>
                  <a:pt x="100" y="122842"/>
                </a:cubicBezTo>
                <a:cubicBezTo>
                  <a:pt x="100" y="124189"/>
                  <a:pt x="712" y="125292"/>
                  <a:pt x="1631" y="126210"/>
                </a:cubicBezTo>
                <a:cubicBezTo>
                  <a:pt x="2917" y="127557"/>
                  <a:pt x="4570" y="128047"/>
                  <a:pt x="6407" y="128047"/>
                </a:cubicBezTo>
                <a:cubicBezTo>
                  <a:pt x="40821" y="128047"/>
                  <a:pt x="75234" y="128047"/>
                  <a:pt x="109648" y="128047"/>
                </a:cubicBezTo>
                <a:cubicBezTo>
                  <a:pt x="110077" y="128047"/>
                  <a:pt x="110567" y="128047"/>
                  <a:pt x="110995" y="127986"/>
                </a:cubicBezTo>
                <a:cubicBezTo>
                  <a:pt x="113935" y="127557"/>
                  <a:pt x="116016" y="125414"/>
                  <a:pt x="116016" y="122475"/>
                </a:cubicBezTo>
                <a:cubicBezTo>
                  <a:pt x="116078" y="117760"/>
                  <a:pt x="116200" y="113045"/>
                  <a:pt x="115465" y="108330"/>
                </a:cubicBezTo>
                <a:close/>
                <a:moveTo>
                  <a:pt x="34881" y="35094"/>
                </a:moveTo>
                <a:cubicBezTo>
                  <a:pt x="34881" y="22234"/>
                  <a:pt x="45107" y="11763"/>
                  <a:pt x="57721" y="11702"/>
                </a:cubicBezTo>
                <a:cubicBezTo>
                  <a:pt x="70764" y="11641"/>
                  <a:pt x="81174" y="21928"/>
                  <a:pt x="81235" y="34971"/>
                </a:cubicBezTo>
                <a:cubicBezTo>
                  <a:pt x="81297" y="47769"/>
                  <a:pt x="70826" y="58240"/>
                  <a:pt x="57966" y="58240"/>
                </a:cubicBezTo>
                <a:cubicBezTo>
                  <a:pt x="45291" y="58240"/>
                  <a:pt x="34881" y="47769"/>
                  <a:pt x="34881" y="35094"/>
                </a:cubicBezTo>
                <a:close/>
                <a:moveTo>
                  <a:pt x="103280" y="116413"/>
                </a:moveTo>
                <a:cubicBezTo>
                  <a:pt x="88155" y="116413"/>
                  <a:pt x="73091" y="116413"/>
                  <a:pt x="57966" y="116413"/>
                </a:cubicBezTo>
                <a:cubicBezTo>
                  <a:pt x="42842" y="116413"/>
                  <a:pt x="28023" y="116413"/>
                  <a:pt x="13082" y="116413"/>
                </a:cubicBezTo>
                <a:cubicBezTo>
                  <a:pt x="11918" y="116413"/>
                  <a:pt x="11551" y="116229"/>
                  <a:pt x="11612" y="114943"/>
                </a:cubicBezTo>
                <a:cubicBezTo>
                  <a:pt x="13021" y="94797"/>
                  <a:pt x="22879" y="80529"/>
                  <a:pt x="41494" y="72936"/>
                </a:cubicBezTo>
                <a:cubicBezTo>
                  <a:pt x="67274" y="62465"/>
                  <a:pt x="97156" y="78509"/>
                  <a:pt x="103219" y="105697"/>
                </a:cubicBezTo>
                <a:cubicBezTo>
                  <a:pt x="103892" y="108820"/>
                  <a:pt x="104259" y="111943"/>
                  <a:pt x="104443" y="115127"/>
                </a:cubicBezTo>
                <a:cubicBezTo>
                  <a:pt x="104504" y="116229"/>
                  <a:pt x="104198" y="116351"/>
                  <a:pt x="103219" y="116351"/>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779" name="Google Shape;779;p40"/>
          <p:cNvSpPr/>
          <p:nvPr/>
        </p:nvSpPr>
        <p:spPr>
          <a:xfrm rot="3599511">
            <a:off x="8687344" y="291053"/>
            <a:ext cx="64784" cy="56039"/>
          </a:xfrm>
          <a:prstGeom prst="triangle">
            <a:avLst>
              <a:gd fmla="val 50000" name="adj"/>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